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92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91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9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40" r:id="rId4"/>
    <p:sldMasterId id="2147483741" r:id="rId5"/>
    <p:sldMasterId id="2147483742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</p:sldIdLst>
  <p:sldSz cy="10287000" cx="18286400"/>
  <p:notesSz cx="6858000" cy="9144000"/>
  <p:embeddedFontLst>
    <p:embeddedFont>
      <p:font typeface="Open Sans SemiBold"/>
      <p:regular r:id="rId52"/>
      <p:bold r:id="rId53"/>
      <p:italic r:id="rId54"/>
      <p:boldItalic r:id="rId55"/>
    </p:embeddedFont>
    <p:embeddedFont>
      <p:font typeface="Ultra"/>
      <p:regular r:id="rId56"/>
    </p:embeddedFont>
    <p:embeddedFont>
      <p:font typeface="Open Sans Light"/>
      <p:regular r:id="rId57"/>
      <p:bold r:id="rId58"/>
      <p:italic r:id="rId59"/>
      <p:boldItalic r:id="rId60"/>
    </p:embeddedFont>
    <p:embeddedFont>
      <p:font typeface="Open Sans"/>
      <p:regular r:id="rId61"/>
      <p:bold r:id="rId62"/>
      <p:italic r:id="rId63"/>
      <p:boldItalic r:id="rId6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3238">
          <p15:clr>
            <a:srgbClr val="A4A3A4"/>
          </p15:clr>
        </p15:guide>
        <p15:guide id="2" pos="575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3238" orient="horz"/>
        <p:guide pos="5759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9" Type="http://schemas.openxmlformats.org/officeDocument/2006/relationships/slide" Target="slides/slide42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62" Type="http://schemas.openxmlformats.org/officeDocument/2006/relationships/font" Target="fonts/OpenSans-bold.fntdata"/><Relationship Id="rId61" Type="http://schemas.openxmlformats.org/officeDocument/2006/relationships/font" Target="fonts/OpenSans-regular.fntdata"/><Relationship Id="rId20" Type="http://schemas.openxmlformats.org/officeDocument/2006/relationships/slide" Target="slides/slide13.xml"/><Relationship Id="rId64" Type="http://schemas.openxmlformats.org/officeDocument/2006/relationships/font" Target="fonts/OpenSans-boldItalic.fntdata"/><Relationship Id="rId63" Type="http://schemas.openxmlformats.org/officeDocument/2006/relationships/font" Target="fonts/OpenSans-italic.fntdata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60" Type="http://schemas.openxmlformats.org/officeDocument/2006/relationships/font" Target="fonts/OpenSansLight-boldItalic.fntdata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slide" Target="slides/slide44.xml"/><Relationship Id="rId50" Type="http://schemas.openxmlformats.org/officeDocument/2006/relationships/slide" Target="slides/slide43.xml"/><Relationship Id="rId53" Type="http://schemas.openxmlformats.org/officeDocument/2006/relationships/font" Target="fonts/OpenSansSemiBold-bold.fntdata"/><Relationship Id="rId52" Type="http://schemas.openxmlformats.org/officeDocument/2006/relationships/font" Target="fonts/OpenSansSemiBold-regular.fntdata"/><Relationship Id="rId11" Type="http://schemas.openxmlformats.org/officeDocument/2006/relationships/slide" Target="slides/slide4.xml"/><Relationship Id="rId55" Type="http://schemas.openxmlformats.org/officeDocument/2006/relationships/font" Target="fonts/OpenSansSemiBold-boldItalic.fntdata"/><Relationship Id="rId10" Type="http://schemas.openxmlformats.org/officeDocument/2006/relationships/slide" Target="slides/slide3.xml"/><Relationship Id="rId54" Type="http://schemas.openxmlformats.org/officeDocument/2006/relationships/font" Target="fonts/OpenSansSemiBold-italic.fntdata"/><Relationship Id="rId13" Type="http://schemas.openxmlformats.org/officeDocument/2006/relationships/slide" Target="slides/slide6.xml"/><Relationship Id="rId57" Type="http://schemas.openxmlformats.org/officeDocument/2006/relationships/font" Target="fonts/OpenSansLight-regular.fntdata"/><Relationship Id="rId12" Type="http://schemas.openxmlformats.org/officeDocument/2006/relationships/slide" Target="slides/slide5.xml"/><Relationship Id="rId56" Type="http://schemas.openxmlformats.org/officeDocument/2006/relationships/font" Target="fonts/Ultra-regular.fntdata"/><Relationship Id="rId15" Type="http://schemas.openxmlformats.org/officeDocument/2006/relationships/slide" Target="slides/slide8.xml"/><Relationship Id="rId59" Type="http://schemas.openxmlformats.org/officeDocument/2006/relationships/font" Target="fonts/OpenSansLight-italic.fntdata"/><Relationship Id="rId14" Type="http://schemas.openxmlformats.org/officeDocument/2006/relationships/slide" Target="slides/slide7.xml"/><Relationship Id="rId58" Type="http://schemas.openxmlformats.org/officeDocument/2006/relationships/font" Target="fonts/OpenSansLight-bold.fntdata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82588" y="685800"/>
            <a:ext cx="60928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9" name="Google Shape;2039;p3:notes"/>
          <p:cNvSpPr/>
          <p:nvPr>
            <p:ph idx="2" type="sldImg"/>
          </p:nvPr>
        </p:nvSpPr>
        <p:spPr>
          <a:xfrm>
            <a:off x="382588" y="685800"/>
            <a:ext cx="60928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0" name="Shape 2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1" name="Google Shape;2111;g10388a122db_37_4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2" name="Google Shape;2112;g10388a122db_37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3" name="Google Shape;2113;g10388a122db_37_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8" name="Shape 2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9" name="Google Shape;2119;g10388a122db_24_22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0" name="Google Shape;2120;g10388a122db_24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1" name="Google Shape;2121;g10388a122db_24_2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g10388a122db_24_54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1" name="Google Shape;2131;g10388a122db_24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2" name="Google Shape;2132;g10388a122db_24_5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9" name="Shape 2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" name="Google Shape;2140;g10388a122db_24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1" name="Google Shape;2141;g10388a122db_24_81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g10388a122db_24_86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7" name="Google Shape;2147;g10388a122db_24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8" name="Google Shape;2148;g10388a122db_24_8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3" name="Shape 2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4" name="Google Shape;2154;g10388a122db_24_93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5" name="Google Shape;2155;g10388a122db_24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6" name="Google Shape;2156;g10388a122db_24_9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4" name="Shape 2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5" name="Google Shape;2165;g10388a122db_24_105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6" name="Google Shape;2166;g10388a122db_24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7" name="Google Shape;2167;g10388a122db_24_10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2" name="Shape 2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3" name="Google Shape;2173;g10388a122db_24_141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4" name="Google Shape;2174;g10388a122db_24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5" name="Google Shape;2175;g10388a122db_24_14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0" name="Shape 2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" name="Google Shape;2181;g10388a122db_10_16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2" name="Google Shape;2182;g10388a122db_1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3" name="Google Shape;2183;g10388a122db_10_1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7" name="Shape 2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8" name="Google Shape;2188;g10388a122db_7_0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9" name="Google Shape;2189;g10388a122db_7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0" name="Google Shape;2190;g10388a122db_7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g10388a122db_0_21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6" name="Google Shape;2046;g10388a122db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7" name="Google Shape;2047;g10388a122db_0_2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g10388a122db_7_32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7" name="Google Shape;2197;g10388a122db_7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8" name="Google Shape;2198;g10388a122db_7_3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7" name="Shape 2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8" name="Google Shape;2208;g10388a122db_7_39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9" name="Google Shape;2209;g10388a122db_7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0" name="Google Shape;2210;g10388a122db_7_3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5" name="Shape 2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6" name="Google Shape;2216;g10388a122db_37_65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7" name="Google Shape;2217;g10388a122db_37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8" name="Google Shape;2218;g10388a122db_37_6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7" name="Shape 2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8" name="Google Shape;2228;g10388a122db_10_25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9" name="Google Shape;2229;g10388a122db_1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0" name="Google Shape;2230;g10388a122db_10_2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4" name="Shape 2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5" name="Google Shape;2235;g10388a122db_10_31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6" name="Google Shape;2236;g10388a122db_1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7" name="Google Shape;2237;g10388a122db_10_3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2" name="Shape 2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3" name="Google Shape;2243;g10388a122db_37_47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4" name="Google Shape;2244;g10388a122db_37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5" name="Google Shape;2245;g10388a122db_37_4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4" name="Shape 2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5" name="Google Shape;2255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6" name="Google Shape;2256;p10:notes"/>
          <p:cNvSpPr/>
          <p:nvPr>
            <p:ph idx="2" type="sldImg"/>
          </p:nvPr>
        </p:nvSpPr>
        <p:spPr>
          <a:xfrm>
            <a:off x="382588" y="685800"/>
            <a:ext cx="60928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0" name="Shape 2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1" name="Google Shape;2261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2" name="Google Shape;2262;p12:notes"/>
          <p:cNvSpPr/>
          <p:nvPr>
            <p:ph idx="2" type="sldImg"/>
          </p:nvPr>
        </p:nvSpPr>
        <p:spPr>
          <a:xfrm>
            <a:off x="382588" y="685800"/>
            <a:ext cx="60928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7" name="Shape 2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8" name="Google Shape;2268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9" name="Google Shape;2269;p13:notes"/>
          <p:cNvSpPr/>
          <p:nvPr>
            <p:ph idx="2" type="sldImg"/>
          </p:nvPr>
        </p:nvSpPr>
        <p:spPr>
          <a:xfrm>
            <a:off x="382588" y="685800"/>
            <a:ext cx="60928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3" name="Shape 2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4" name="Google Shape;2284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5" name="Google Shape;2285;p35:notes"/>
          <p:cNvSpPr/>
          <p:nvPr>
            <p:ph idx="2" type="sldImg"/>
          </p:nvPr>
        </p:nvSpPr>
        <p:spPr>
          <a:xfrm>
            <a:off x="382588" y="685800"/>
            <a:ext cx="60928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0" name="Shape 2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Google Shape;2051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2" name="Google Shape;2052;p5:notes"/>
          <p:cNvSpPr/>
          <p:nvPr>
            <p:ph idx="2" type="sldImg"/>
          </p:nvPr>
        </p:nvSpPr>
        <p:spPr>
          <a:xfrm>
            <a:off x="382588" y="685800"/>
            <a:ext cx="60928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2" name="Shape 2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" name="Google Shape;2293;g10388a122db_23_0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4" name="Google Shape;2294;g10388a122db_2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5" name="Google Shape;2295;g10388a122db_23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3" name="Shape 2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" name="Google Shape;2304;g10388a122db_16_7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5" name="Google Shape;2305;g10388a122db_16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6" name="Google Shape;2306;g10388a122db_16_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5" name="Shape 2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6" name="Google Shape;2316;g10388a122db_23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7" name="Google Shape;2317;g10388a122db_23_60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1" name="Shape 2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2" name="Google Shape;2322;g10388a122db_23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3" name="Google Shape;2323;g10388a122db_23_66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9" name="Shape 2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0" name="Google Shape;2330;g10388a122db_23_35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1" name="Google Shape;2331;g10388a122db_23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2" name="Google Shape;2332;g10388a122db_23_3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8" name="Shape 2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9" name="Google Shape;2339;g10388a122db_23_50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0" name="Google Shape;2340;g10388a122db_23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1" name="Google Shape;2341;g10388a122db_23_5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9" name="Shape 2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0" name="Google Shape;2350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1" name="Google Shape;2351;p16:notes"/>
          <p:cNvSpPr/>
          <p:nvPr>
            <p:ph idx="2" type="sldImg"/>
          </p:nvPr>
        </p:nvSpPr>
        <p:spPr>
          <a:xfrm>
            <a:off x="382588" y="685800"/>
            <a:ext cx="60928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8" name="Shape 2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9" name="Google Shape;2359;g10388a122db_37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0" name="Google Shape;2360;g10388a122db_37_11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4" name="Shape 2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5" name="Google Shape;2365;g10388a122db_13_0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6" name="Google Shape;2366;g10388a122db_1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7" name="Google Shape;2367;g10388a122db_13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4" name="Shape 2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" name="Google Shape;2375;g10388a122db_26_0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6" name="Google Shape;2376;g10388a122db_2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7" name="Google Shape;2377;g10388a122db_26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3" name="Google Shape;2063;p7:notes"/>
          <p:cNvSpPr/>
          <p:nvPr>
            <p:ph idx="2" type="sldImg"/>
          </p:nvPr>
        </p:nvSpPr>
        <p:spPr>
          <a:xfrm>
            <a:off x="382588" y="685800"/>
            <a:ext cx="60928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9" name="Shape 2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0" name="Google Shape;2390;g10388a122db_37_40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1" name="Google Shape;2391;g10388a122db_37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2" name="Google Shape;2392;g10388a122db_37_4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7" name="Shape 2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8" name="Google Shape;2398;g10388a122db_37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9" name="Google Shape;2399;g10388a122db_37_16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3" name="Shape 2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4" name="Google Shape;2404;g10388a122db_51_0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5" name="Google Shape;2405;g10388a122db_5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6" name="Google Shape;2406;g10388a122db_51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2" name="Shape 2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3" name="Google Shape;2413;g10388a122db_51_23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4" name="Google Shape;2414;g10388a122db_51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5" name="Google Shape;2415;g10388a122db_51_2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0" name="Shape 2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1" name="Google Shape;2421;p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2" name="Google Shape;2422;p89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3" name="Shape 2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4" name="Google Shape;2074;g10388a122db_41_15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5" name="Google Shape;2075;g10388a122db_4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6" name="Google Shape;2076;g10388a122db_41_1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1" name="Shape 2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2" name="Google Shape;2082;g10388a122db_41_23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3" name="Google Shape;2083;g10388a122db_41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4" name="Google Shape;2084;g10388a122db_41_2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8" name="Shape 2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9" name="Google Shape;2089;g10388a122db_41_0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0" name="Google Shape;2090;g10388a122db_4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1" name="Google Shape;2091;g10388a122db_41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g10388a122db_24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8" name="Google Shape;2098;g10388a122db_24_9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g10388a122db_24_14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4" name="Google Shape;2104;g10388a122db_24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5" name="Google Shape;2105;g10388a122db_24_1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15.png"/><Relationship Id="rId4" Type="http://schemas.openxmlformats.org/officeDocument/2006/relationships/image" Target="../media/image5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Relationship Id="rId3" Type="http://schemas.openxmlformats.org/officeDocument/2006/relationships/image" Target="../media/image9.png"/><Relationship Id="rId4" Type="http://schemas.openxmlformats.org/officeDocument/2006/relationships/image" Target="../media/image11.png"/><Relationship Id="rId5" Type="http://schemas.openxmlformats.org/officeDocument/2006/relationships/image" Target="../media/image6.png"/><Relationship Id="rId6" Type="http://schemas.openxmlformats.org/officeDocument/2006/relationships/image" Target="../media/image10.png"/><Relationship Id="rId7" Type="http://schemas.openxmlformats.org/officeDocument/2006/relationships/image" Target="../media/image8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Relationship Id="rId3" Type="http://schemas.openxmlformats.org/officeDocument/2006/relationships/image" Target="../media/image13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 Simple List">
  <p:cSld name="5 Simple Lis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0507991" y="9463858"/>
            <a:ext cx="5790697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2" type="sldNum"/>
          </p:nvPr>
        </p:nvSpPr>
        <p:spPr>
          <a:xfrm>
            <a:off x="17151170" y="9432788"/>
            <a:ext cx="1080120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" name="Google Shape;20;p2"/>
          <p:cNvSpPr/>
          <p:nvPr/>
        </p:nvSpPr>
        <p:spPr>
          <a:xfrm>
            <a:off x="-1" y="0"/>
            <a:ext cx="18286413" cy="11181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" name="Google Shape;21;p2"/>
          <p:cNvSpPr/>
          <p:nvPr/>
        </p:nvSpPr>
        <p:spPr>
          <a:xfrm>
            <a:off x="2656478" y="2844325"/>
            <a:ext cx="659206" cy="65920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1</a:t>
            </a:r>
            <a:endParaRPr b="0" i="0" sz="3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" name="Google Shape;22;p2"/>
          <p:cNvSpPr/>
          <p:nvPr/>
        </p:nvSpPr>
        <p:spPr>
          <a:xfrm>
            <a:off x="2656478" y="4184103"/>
            <a:ext cx="659206" cy="65920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2</a:t>
            </a:r>
            <a:endParaRPr/>
          </a:p>
        </p:txBody>
      </p:sp>
      <p:sp>
        <p:nvSpPr>
          <p:cNvPr id="23" name="Google Shape;23;p2"/>
          <p:cNvSpPr txBox="1"/>
          <p:nvPr>
            <p:ph idx="1" type="body"/>
          </p:nvPr>
        </p:nvSpPr>
        <p:spPr>
          <a:xfrm>
            <a:off x="3562010" y="2735836"/>
            <a:ext cx="12310972" cy="892146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i="0" sz="2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2"/>
          <p:cNvSpPr txBox="1"/>
          <p:nvPr>
            <p:ph idx="2" type="body"/>
          </p:nvPr>
        </p:nvSpPr>
        <p:spPr>
          <a:xfrm>
            <a:off x="3562010" y="4075614"/>
            <a:ext cx="12310972" cy="892146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i="0" sz="2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" name="Google Shape;25;p2"/>
          <p:cNvSpPr/>
          <p:nvPr/>
        </p:nvSpPr>
        <p:spPr>
          <a:xfrm>
            <a:off x="2656478" y="5523881"/>
            <a:ext cx="659206" cy="65920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3</a:t>
            </a:r>
            <a:endParaRPr b="0" i="0" sz="3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" name="Google Shape;26;p2"/>
          <p:cNvSpPr txBox="1"/>
          <p:nvPr>
            <p:ph idx="3" type="body"/>
          </p:nvPr>
        </p:nvSpPr>
        <p:spPr>
          <a:xfrm>
            <a:off x="3562010" y="5415392"/>
            <a:ext cx="12310972" cy="892146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i="0" sz="2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7" name="Google Shape;27;p2"/>
          <p:cNvSpPr/>
          <p:nvPr/>
        </p:nvSpPr>
        <p:spPr>
          <a:xfrm>
            <a:off x="2656478" y="6863659"/>
            <a:ext cx="659206" cy="65920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4</a:t>
            </a:r>
            <a:endParaRPr/>
          </a:p>
        </p:txBody>
      </p:sp>
      <p:sp>
        <p:nvSpPr>
          <p:cNvPr id="28" name="Google Shape;28;p2"/>
          <p:cNvSpPr txBox="1"/>
          <p:nvPr>
            <p:ph idx="4" type="body"/>
          </p:nvPr>
        </p:nvSpPr>
        <p:spPr>
          <a:xfrm>
            <a:off x="3562010" y="6755170"/>
            <a:ext cx="12310972" cy="892146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i="0" sz="2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9" name="Google Shape;29;p2"/>
          <p:cNvSpPr/>
          <p:nvPr/>
        </p:nvSpPr>
        <p:spPr>
          <a:xfrm>
            <a:off x="2656478" y="8203437"/>
            <a:ext cx="659206" cy="65920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5</a:t>
            </a:r>
            <a:endParaRPr b="0" i="0" sz="3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0" name="Google Shape;30;p2"/>
          <p:cNvSpPr txBox="1"/>
          <p:nvPr>
            <p:ph idx="5" type="body"/>
          </p:nvPr>
        </p:nvSpPr>
        <p:spPr>
          <a:xfrm>
            <a:off x="3562010" y="8094948"/>
            <a:ext cx="12310972" cy="892146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i="0" sz="2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1" name="Google Shape;31;p2"/>
          <p:cNvSpPr/>
          <p:nvPr/>
        </p:nvSpPr>
        <p:spPr>
          <a:xfrm>
            <a:off x="0" y="0"/>
            <a:ext cx="18286413" cy="201748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2" name="Google Shape;32;p2"/>
          <p:cNvSpPr txBox="1"/>
          <p:nvPr>
            <p:ph type="title"/>
          </p:nvPr>
        </p:nvSpPr>
        <p:spPr>
          <a:xfrm>
            <a:off x="884799" y="457199"/>
            <a:ext cx="16516811" cy="1161143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Ultra"/>
              <a:buNone/>
              <a:defRPr sz="6600">
                <a:solidFill>
                  <a:schemeClr val="lt1"/>
                </a:solidFill>
                <a:latin typeface="Ultra"/>
                <a:ea typeface="Ultra"/>
                <a:cs typeface="Ultra"/>
                <a:sym typeface="Ult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0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60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6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8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9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9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10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Images &amp; Descriptions">
  <p:cSld name="2 Images &amp; Descriptions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1"/>
          <p:cNvSpPr txBox="1"/>
          <p:nvPr>
            <p:ph idx="11" type="ftr"/>
          </p:nvPr>
        </p:nvSpPr>
        <p:spPr>
          <a:xfrm>
            <a:off x="10509540" y="9464400"/>
            <a:ext cx="5790697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7" name="Google Shape;177;p11"/>
          <p:cNvSpPr txBox="1"/>
          <p:nvPr>
            <p:ph idx="12" type="sldNum"/>
          </p:nvPr>
        </p:nvSpPr>
        <p:spPr>
          <a:xfrm>
            <a:off x="17136094" y="9432788"/>
            <a:ext cx="1080120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8" name="Google Shape;178;p11"/>
          <p:cNvSpPr/>
          <p:nvPr/>
        </p:nvSpPr>
        <p:spPr>
          <a:xfrm>
            <a:off x="-14757" y="3291830"/>
            <a:ext cx="18286413" cy="3291830"/>
          </a:xfrm>
          <a:prstGeom prst="rect">
            <a:avLst/>
          </a:prstGeom>
          <a:solidFill>
            <a:srgbClr val="B7DF7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9" name="Google Shape;179;p11"/>
          <p:cNvSpPr/>
          <p:nvPr/>
        </p:nvSpPr>
        <p:spPr>
          <a:xfrm>
            <a:off x="-7192" y="3722610"/>
            <a:ext cx="18286413" cy="243027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0" name="Google Shape;180;p11"/>
          <p:cNvSpPr/>
          <p:nvPr/>
        </p:nvSpPr>
        <p:spPr>
          <a:xfrm>
            <a:off x="-1" y="0"/>
            <a:ext cx="18286413" cy="3291830"/>
          </a:xfrm>
          <a:prstGeom prst="rect">
            <a:avLst/>
          </a:prstGeom>
          <a:solidFill>
            <a:srgbClr val="FD91A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1" name="Google Shape;181;p11"/>
          <p:cNvSpPr/>
          <p:nvPr/>
        </p:nvSpPr>
        <p:spPr>
          <a:xfrm>
            <a:off x="0" y="417975"/>
            <a:ext cx="18271656" cy="24302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2" name="Google Shape;182;p11"/>
          <p:cNvSpPr/>
          <p:nvPr>
            <p:ph idx="2" type="pic"/>
          </p:nvPr>
        </p:nvSpPr>
        <p:spPr>
          <a:xfrm>
            <a:off x="9143206" y="3291830"/>
            <a:ext cx="9139924" cy="3291830"/>
          </a:xfrm>
          <a:prstGeom prst="rect">
            <a:avLst/>
          </a:prstGeom>
          <a:solidFill>
            <a:schemeClr val="lt1">
              <a:alpha val="49803"/>
            </a:schemeClr>
          </a:solidFill>
          <a:ln>
            <a:noFill/>
          </a:ln>
        </p:spPr>
      </p:sp>
      <p:sp>
        <p:nvSpPr>
          <p:cNvPr id="183" name="Google Shape;183;p11"/>
          <p:cNvSpPr/>
          <p:nvPr>
            <p:ph idx="3" type="pic"/>
          </p:nvPr>
        </p:nvSpPr>
        <p:spPr>
          <a:xfrm>
            <a:off x="1" y="0"/>
            <a:ext cx="9139924" cy="3291830"/>
          </a:xfrm>
          <a:prstGeom prst="rect">
            <a:avLst/>
          </a:prstGeom>
          <a:solidFill>
            <a:schemeClr val="lt1">
              <a:alpha val="49803"/>
            </a:schemeClr>
          </a:solidFill>
          <a:ln>
            <a:noFill/>
          </a:ln>
        </p:spPr>
      </p:sp>
      <p:sp>
        <p:nvSpPr>
          <p:cNvPr id="184" name="Google Shape;184;p11"/>
          <p:cNvSpPr txBox="1"/>
          <p:nvPr>
            <p:ph idx="1" type="body"/>
          </p:nvPr>
        </p:nvSpPr>
        <p:spPr>
          <a:xfrm>
            <a:off x="9150226" y="1258434"/>
            <a:ext cx="8498925" cy="1315207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5" name="Google Shape;185;p11"/>
          <p:cNvSpPr txBox="1"/>
          <p:nvPr>
            <p:ph idx="4" type="body"/>
          </p:nvPr>
        </p:nvSpPr>
        <p:spPr>
          <a:xfrm>
            <a:off x="9150226" y="679004"/>
            <a:ext cx="8498925" cy="773203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6" name="Google Shape;186;p11"/>
          <p:cNvSpPr txBox="1"/>
          <p:nvPr>
            <p:ph idx="5" type="body"/>
          </p:nvPr>
        </p:nvSpPr>
        <p:spPr>
          <a:xfrm>
            <a:off x="599276" y="4594439"/>
            <a:ext cx="8498925" cy="1269141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7" name="Google Shape;187;p11"/>
          <p:cNvSpPr txBox="1"/>
          <p:nvPr>
            <p:ph idx="6" type="body"/>
          </p:nvPr>
        </p:nvSpPr>
        <p:spPr>
          <a:xfrm>
            <a:off x="599276" y="4015009"/>
            <a:ext cx="8498925" cy="773203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8" name="Google Shape;188;p11"/>
          <p:cNvSpPr txBox="1"/>
          <p:nvPr>
            <p:ph type="title"/>
          </p:nvPr>
        </p:nvSpPr>
        <p:spPr>
          <a:xfrm>
            <a:off x="430238" y="6799684"/>
            <a:ext cx="17425936" cy="1203151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6000"/>
              <a:buFont typeface="Ultra"/>
              <a:buNone/>
              <a:defRPr>
                <a:latin typeface="Ultra"/>
                <a:ea typeface="Ultra"/>
                <a:cs typeface="Ultra"/>
                <a:sym typeface="Ult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9" name="Google Shape;189;p11"/>
          <p:cNvSpPr txBox="1"/>
          <p:nvPr>
            <p:ph idx="7" type="body"/>
          </p:nvPr>
        </p:nvSpPr>
        <p:spPr>
          <a:xfrm>
            <a:off x="430238" y="8095828"/>
            <a:ext cx="17425936" cy="1336960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Autofit/>
          </a:bodyPr>
          <a:lstStyle>
            <a:lvl1pPr indent="-228600" lvl="0" marL="457200" algn="ctr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b="0" i="0" sz="2000" u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0" name="Google Shape;190;p11"/>
          <p:cNvSpPr/>
          <p:nvPr/>
        </p:nvSpPr>
        <p:spPr>
          <a:xfrm>
            <a:off x="7559029" y="7951812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Image &amp; Text">
  <p:cSld name="Big Image &amp; Text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2"/>
          <p:cNvSpPr/>
          <p:nvPr/>
        </p:nvSpPr>
        <p:spPr>
          <a:xfrm>
            <a:off x="0" y="0"/>
            <a:ext cx="9142414" cy="10286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3" name="Google Shape;193;p12"/>
          <p:cNvSpPr txBox="1"/>
          <p:nvPr>
            <p:ph idx="11" type="ftr"/>
          </p:nvPr>
        </p:nvSpPr>
        <p:spPr>
          <a:xfrm>
            <a:off x="10509540" y="9464400"/>
            <a:ext cx="5790697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4" name="Google Shape;194;p12"/>
          <p:cNvSpPr/>
          <p:nvPr>
            <p:ph idx="2" type="pic"/>
          </p:nvPr>
        </p:nvSpPr>
        <p:spPr>
          <a:xfrm>
            <a:off x="-1" y="0"/>
            <a:ext cx="8999191" cy="102870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12"/>
          <p:cNvSpPr txBox="1"/>
          <p:nvPr>
            <p:ph type="title"/>
          </p:nvPr>
        </p:nvSpPr>
        <p:spPr>
          <a:xfrm>
            <a:off x="9575254" y="1364343"/>
            <a:ext cx="7990959" cy="3096985"/>
          </a:xfrm>
          <a:prstGeom prst="rect">
            <a:avLst/>
          </a:prstGeom>
          <a:noFill/>
          <a:ln>
            <a:noFill/>
          </a:ln>
        </p:spPr>
        <p:txBody>
          <a:bodyPr anchorCtr="0" anchor="b" bIns="81625" lIns="163275" spcFirstLastPara="1" rIns="163275" wrap="square" tIns="8162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6000"/>
              <a:buFont typeface="Ultra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6" name="Google Shape;196;p12"/>
          <p:cNvSpPr/>
          <p:nvPr/>
        </p:nvSpPr>
        <p:spPr>
          <a:xfrm>
            <a:off x="9719270" y="4497389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7" name="Google Shape;197;p12"/>
          <p:cNvSpPr txBox="1"/>
          <p:nvPr>
            <p:ph idx="1" type="body"/>
          </p:nvPr>
        </p:nvSpPr>
        <p:spPr>
          <a:xfrm>
            <a:off x="9593943" y="4702627"/>
            <a:ext cx="7996244" cy="3018971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i="0" sz="2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8" name="Google Shape;198;p12"/>
          <p:cNvSpPr txBox="1"/>
          <p:nvPr>
            <p:ph idx="12" type="sldNum"/>
          </p:nvPr>
        </p:nvSpPr>
        <p:spPr>
          <a:xfrm>
            <a:off x="17136094" y="9432788"/>
            <a:ext cx="1080120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>
            <a:lvl1pPr indent="0" lvl="0" marL="0" algn="ctr">
              <a:spcBef>
                <a:spcPts val="0"/>
              </a:spcBef>
              <a:buNone/>
              <a:defRPr sz="2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algn="ctr">
              <a:spcBef>
                <a:spcPts val="0"/>
              </a:spcBef>
              <a:buNone/>
              <a:defRPr sz="2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algn="ctr">
              <a:spcBef>
                <a:spcPts val="0"/>
              </a:spcBef>
              <a:buNone/>
              <a:defRPr sz="2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algn="ctr">
              <a:spcBef>
                <a:spcPts val="0"/>
              </a:spcBef>
              <a:buNone/>
              <a:defRPr sz="2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algn="ctr">
              <a:spcBef>
                <a:spcPts val="0"/>
              </a:spcBef>
              <a:buNone/>
              <a:defRPr sz="2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algn="ctr">
              <a:spcBef>
                <a:spcPts val="0"/>
              </a:spcBef>
              <a:buNone/>
              <a:defRPr sz="2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algn="ctr">
              <a:spcBef>
                <a:spcPts val="0"/>
              </a:spcBef>
              <a:buNone/>
              <a:defRPr sz="2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algn="ctr">
              <a:spcBef>
                <a:spcPts val="0"/>
              </a:spcBef>
              <a:buNone/>
              <a:defRPr sz="2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algn="ctr">
              <a:spcBef>
                <a:spcPts val="0"/>
              </a:spcBef>
              <a:buNone/>
              <a:defRPr sz="2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bile 1">
  <p:cSld name="Mobile 1">
    <p:bg>
      <p:bgPr>
        <a:solidFill>
          <a:schemeClr val="dk2"/>
        </a:solidFill>
      </p:bgPr>
    </p:bg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3"/>
          <p:cNvSpPr/>
          <p:nvPr/>
        </p:nvSpPr>
        <p:spPr>
          <a:xfrm>
            <a:off x="-1" y="0"/>
            <a:ext cx="18286413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1" name="Google Shape;201;p13"/>
          <p:cNvSpPr/>
          <p:nvPr/>
        </p:nvSpPr>
        <p:spPr>
          <a:xfrm rot="2700000">
            <a:off x="1374700" y="4510269"/>
            <a:ext cx="12846751" cy="8431181"/>
          </a:xfrm>
          <a:custGeom>
            <a:rect b="b" l="l" r="r" t="t"/>
            <a:pathLst>
              <a:path extrusionOk="0" h="8431181" w="12846751">
                <a:moveTo>
                  <a:pt x="0" y="0"/>
                </a:moveTo>
                <a:lnTo>
                  <a:pt x="12846751" y="1"/>
                </a:lnTo>
                <a:lnTo>
                  <a:pt x="4415572" y="8431181"/>
                </a:lnTo>
                <a:lnTo>
                  <a:pt x="3086183" y="8431181"/>
                </a:lnTo>
                <a:lnTo>
                  <a:pt x="3068088" y="8413086"/>
                </a:lnTo>
                <a:cubicBezTo>
                  <a:pt x="3142170" y="8389244"/>
                  <a:pt x="3211139" y="8347077"/>
                  <a:pt x="3269838" y="8288378"/>
                </a:cubicBezTo>
                <a:lnTo>
                  <a:pt x="5444469" y="6113748"/>
                </a:lnTo>
                <a:cubicBezTo>
                  <a:pt x="5652899" y="5905317"/>
                  <a:pt x="5652900" y="5567383"/>
                  <a:pt x="5444469" y="5358952"/>
                </a:cubicBezTo>
                <a:lnTo>
                  <a:pt x="213794" y="128278"/>
                </a:lnTo>
                <a:cubicBezTo>
                  <a:pt x="151923" y="66407"/>
                  <a:pt x="78641" y="22901"/>
                  <a:pt x="0" y="0"/>
                </a:cubicBezTo>
                <a:close/>
              </a:path>
            </a:pathLst>
          </a:custGeom>
          <a:solidFill>
            <a:srgbClr val="436117">
              <a:alpha val="4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2" name="Google Shape;202;p13"/>
          <p:cNvSpPr txBox="1"/>
          <p:nvPr>
            <p:ph idx="11" type="ftr"/>
          </p:nvPr>
        </p:nvSpPr>
        <p:spPr>
          <a:xfrm>
            <a:off x="10509540" y="9464400"/>
            <a:ext cx="5790697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3" name="Google Shape;203;p13"/>
          <p:cNvSpPr txBox="1"/>
          <p:nvPr>
            <p:ph idx="12" type="sldNum"/>
          </p:nvPr>
        </p:nvSpPr>
        <p:spPr>
          <a:xfrm>
            <a:off x="17136094" y="9432788"/>
            <a:ext cx="1080120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04" name="Google Shape;204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54569" y="911133"/>
            <a:ext cx="4142834" cy="8464733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13"/>
          <p:cNvSpPr/>
          <p:nvPr>
            <p:ph idx="2" type="pic"/>
          </p:nvPr>
        </p:nvSpPr>
        <p:spPr>
          <a:xfrm>
            <a:off x="2455893" y="2008413"/>
            <a:ext cx="3525807" cy="6317252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13"/>
          <p:cNvSpPr txBox="1"/>
          <p:nvPr>
            <p:ph type="title"/>
          </p:nvPr>
        </p:nvSpPr>
        <p:spPr>
          <a:xfrm>
            <a:off x="6635932" y="1946365"/>
            <a:ext cx="10930282" cy="3098659"/>
          </a:xfrm>
          <a:prstGeom prst="rect">
            <a:avLst/>
          </a:prstGeom>
          <a:noFill/>
          <a:ln>
            <a:noFill/>
          </a:ln>
        </p:spPr>
        <p:txBody>
          <a:bodyPr anchorCtr="0" anchor="b" bIns="81625" lIns="163275" spcFirstLastPara="1" rIns="163275" wrap="square" tIns="8162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Ultra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7" name="Google Shape;207;p13"/>
          <p:cNvSpPr/>
          <p:nvPr/>
        </p:nvSpPr>
        <p:spPr>
          <a:xfrm>
            <a:off x="6767064" y="5376509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8" name="Google Shape;208;p13"/>
          <p:cNvSpPr txBox="1"/>
          <p:nvPr>
            <p:ph idx="1" type="body"/>
          </p:nvPr>
        </p:nvSpPr>
        <p:spPr>
          <a:xfrm>
            <a:off x="6635931" y="5497339"/>
            <a:ext cx="10954256" cy="3018971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i="0" sz="2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0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0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0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0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0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0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0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0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0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bile 2">
  <p:cSld name="Mobile 2">
    <p:bg>
      <p:bgPr>
        <a:solidFill>
          <a:schemeClr val="dk2"/>
        </a:solidFill>
      </p:bgPr>
    </p:bg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4"/>
          <p:cNvSpPr/>
          <p:nvPr/>
        </p:nvSpPr>
        <p:spPr>
          <a:xfrm>
            <a:off x="-1" y="0"/>
            <a:ext cx="18286413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1" name="Google Shape;211;p14"/>
          <p:cNvSpPr/>
          <p:nvPr/>
        </p:nvSpPr>
        <p:spPr>
          <a:xfrm rot="2700000">
            <a:off x="677416" y="6669596"/>
            <a:ext cx="8096797" cy="5313838"/>
          </a:xfrm>
          <a:custGeom>
            <a:rect b="b" l="l" r="r" t="t"/>
            <a:pathLst>
              <a:path extrusionOk="0" h="8431181" w="12846751">
                <a:moveTo>
                  <a:pt x="0" y="0"/>
                </a:moveTo>
                <a:lnTo>
                  <a:pt x="12846751" y="1"/>
                </a:lnTo>
                <a:lnTo>
                  <a:pt x="4415572" y="8431181"/>
                </a:lnTo>
                <a:lnTo>
                  <a:pt x="3086183" y="8431181"/>
                </a:lnTo>
                <a:lnTo>
                  <a:pt x="3068088" y="8413086"/>
                </a:lnTo>
                <a:cubicBezTo>
                  <a:pt x="3142170" y="8389244"/>
                  <a:pt x="3211139" y="8347077"/>
                  <a:pt x="3269838" y="8288378"/>
                </a:cubicBezTo>
                <a:lnTo>
                  <a:pt x="5444469" y="6113748"/>
                </a:lnTo>
                <a:cubicBezTo>
                  <a:pt x="5652899" y="5905317"/>
                  <a:pt x="5652900" y="5567383"/>
                  <a:pt x="5444469" y="5358952"/>
                </a:cubicBezTo>
                <a:lnTo>
                  <a:pt x="213794" y="128278"/>
                </a:lnTo>
                <a:cubicBezTo>
                  <a:pt x="151923" y="66407"/>
                  <a:pt x="78641" y="22901"/>
                  <a:pt x="0" y="0"/>
                </a:cubicBezTo>
                <a:close/>
              </a:path>
            </a:pathLst>
          </a:custGeom>
          <a:solidFill>
            <a:srgbClr val="436117">
              <a:alpha val="4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2" name="Google Shape;212;p14"/>
          <p:cNvSpPr txBox="1"/>
          <p:nvPr>
            <p:ph idx="11" type="ftr"/>
          </p:nvPr>
        </p:nvSpPr>
        <p:spPr>
          <a:xfrm>
            <a:off x="10509540" y="9464400"/>
            <a:ext cx="5790697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3" name="Google Shape;213;p14"/>
          <p:cNvSpPr txBox="1"/>
          <p:nvPr>
            <p:ph idx="12" type="sldNum"/>
          </p:nvPr>
        </p:nvSpPr>
        <p:spPr>
          <a:xfrm>
            <a:off x="17136094" y="9432788"/>
            <a:ext cx="1080120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14" name="Google Shape;214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540795" y="1327349"/>
            <a:ext cx="5884221" cy="83663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68937" y="4401204"/>
            <a:ext cx="2611063" cy="5334986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14"/>
          <p:cNvSpPr/>
          <p:nvPr>
            <p:ph idx="2" type="pic"/>
          </p:nvPr>
        </p:nvSpPr>
        <p:spPr>
          <a:xfrm>
            <a:off x="3940519" y="2115503"/>
            <a:ext cx="5089181" cy="6761798"/>
          </a:xfrm>
          <a:prstGeom prst="rect">
            <a:avLst/>
          </a:prstGeom>
          <a:noFill/>
          <a:ln>
            <a:noFill/>
          </a:ln>
        </p:spPr>
      </p:sp>
      <p:sp>
        <p:nvSpPr>
          <p:cNvPr id="217" name="Google Shape;217;p14"/>
          <p:cNvSpPr/>
          <p:nvPr>
            <p:ph idx="3" type="pic"/>
          </p:nvPr>
        </p:nvSpPr>
        <p:spPr>
          <a:xfrm>
            <a:off x="1379954" y="5114472"/>
            <a:ext cx="2179345" cy="3930468"/>
          </a:xfrm>
          <a:prstGeom prst="rect">
            <a:avLst/>
          </a:prstGeom>
          <a:noFill/>
          <a:ln>
            <a:noFill/>
          </a:ln>
        </p:spPr>
      </p:sp>
      <p:sp>
        <p:nvSpPr>
          <p:cNvPr id="218" name="Google Shape;218;p14"/>
          <p:cNvSpPr/>
          <p:nvPr/>
        </p:nvSpPr>
        <p:spPr>
          <a:xfrm rot="2700000">
            <a:off x="4379955" y="4588006"/>
            <a:ext cx="12380312" cy="9026445"/>
          </a:xfrm>
          <a:custGeom>
            <a:rect b="b" l="l" r="r" t="t"/>
            <a:pathLst>
              <a:path extrusionOk="0" h="9026445" w="12380312">
                <a:moveTo>
                  <a:pt x="0" y="2"/>
                </a:moveTo>
                <a:lnTo>
                  <a:pt x="12380312" y="0"/>
                </a:lnTo>
                <a:lnTo>
                  <a:pt x="6191503" y="6188809"/>
                </a:lnTo>
                <a:lnTo>
                  <a:pt x="2514854" y="9026445"/>
                </a:lnTo>
                <a:lnTo>
                  <a:pt x="5536992" y="6004307"/>
                </a:lnTo>
                <a:cubicBezTo>
                  <a:pt x="5681923" y="5859376"/>
                  <a:pt x="5681923" y="5624397"/>
                  <a:pt x="5536992" y="5479467"/>
                </a:cubicBezTo>
                <a:lnTo>
                  <a:pt x="145909" y="88383"/>
                </a:lnTo>
                <a:cubicBezTo>
                  <a:pt x="103613" y="46088"/>
                  <a:pt x="53648" y="16135"/>
                  <a:pt x="0" y="2"/>
                </a:cubicBezTo>
                <a:close/>
              </a:path>
            </a:pathLst>
          </a:custGeom>
          <a:solidFill>
            <a:srgbClr val="436117">
              <a:alpha val="4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9" name="Google Shape;219;p14"/>
          <p:cNvSpPr txBox="1"/>
          <p:nvPr>
            <p:ph type="title"/>
          </p:nvPr>
        </p:nvSpPr>
        <p:spPr>
          <a:xfrm>
            <a:off x="9775491" y="1946365"/>
            <a:ext cx="7777111" cy="3098659"/>
          </a:xfrm>
          <a:prstGeom prst="rect">
            <a:avLst/>
          </a:prstGeom>
          <a:noFill/>
          <a:ln>
            <a:noFill/>
          </a:ln>
        </p:spPr>
        <p:txBody>
          <a:bodyPr anchorCtr="0" anchor="b" bIns="81625" lIns="163275" spcFirstLastPara="1" rIns="163275" wrap="square" tIns="8162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Ultra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0" name="Google Shape;220;p14"/>
          <p:cNvSpPr/>
          <p:nvPr/>
        </p:nvSpPr>
        <p:spPr>
          <a:xfrm>
            <a:off x="9873123" y="5376509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1" name="Google Shape;221;p14"/>
          <p:cNvSpPr txBox="1"/>
          <p:nvPr>
            <p:ph idx="1" type="body"/>
          </p:nvPr>
        </p:nvSpPr>
        <p:spPr>
          <a:xfrm>
            <a:off x="9782631" y="5497339"/>
            <a:ext cx="7794169" cy="3018971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i="0" sz="2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75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2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2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2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2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2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2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2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2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2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bile and 4 Points">
  <p:cSld name="Mobile and 4 Points">
    <p:bg>
      <p:bgPr>
        <a:solidFill>
          <a:schemeClr val="dk2"/>
        </a:solidFill>
      </p:bgPr>
    </p:bg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5"/>
          <p:cNvSpPr/>
          <p:nvPr/>
        </p:nvSpPr>
        <p:spPr>
          <a:xfrm>
            <a:off x="-1" y="-1"/>
            <a:ext cx="18286413" cy="620485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4" name="Google Shape;224;p15"/>
          <p:cNvSpPr/>
          <p:nvPr/>
        </p:nvSpPr>
        <p:spPr>
          <a:xfrm rot="2700000">
            <a:off x="6717808" y="2315279"/>
            <a:ext cx="8354720" cy="6389625"/>
          </a:xfrm>
          <a:custGeom>
            <a:rect b="b" l="l" r="r" t="t"/>
            <a:pathLst>
              <a:path extrusionOk="0" h="6389625" w="8354720">
                <a:moveTo>
                  <a:pt x="0" y="4424528"/>
                </a:moveTo>
                <a:lnTo>
                  <a:pt x="1965096" y="6389624"/>
                </a:lnTo>
                <a:lnTo>
                  <a:pt x="1965095" y="6389625"/>
                </a:lnTo>
                <a:lnTo>
                  <a:pt x="0" y="4424529"/>
                </a:lnTo>
                <a:close/>
                <a:moveTo>
                  <a:pt x="1381229" y="1"/>
                </a:moveTo>
                <a:lnTo>
                  <a:pt x="8354720" y="0"/>
                </a:lnTo>
                <a:lnTo>
                  <a:pt x="4894522" y="3460197"/>
                </a:lnTo>
                <a:lnTo>
                  <a:pt x="1547176" y="112852"/>
                </a:lnTo>
                <a:cubicBezTo>
                  <a:pt x="1497951" y="63626"/>
                  <a:pt x="1441839" y="25483"/>
                  <a:pt x="1381229" y="1"/>
                </a:cubicBezTo>
                <a:close/>
              </a:path>
            </a:pathLst>
          </a:custGeom>
          <a:solidFill>
            <a:schemeClr val="dk2">
              <a:alpha val="2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5" name="Google Shape;225;p15"/>
          <p:cNvSpPr txBox="1"/>
          <p:nvPr>
            <p:ph idx="11" type="ftr"/>
          </p:nvPr>
        </p:nvSpPr>
        <p:spPr>
          <a:xfrm>
            <a:off x="10509540" y="9464400"/>
            <a:ext cx="5790697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6" name="Google Shape;226;p15"/>
          <p:cNvSpPr txBox="1"/>
          <p:nvPr>
            <p:ph idx="12" type="sldNum"/>
          </p:nvPr>
        </p:nvSpPr>
        <p:spPr>
          <a:xfrm>
            <a:off x="17136094" y="9432788"/>
            <a:ext cx="1080120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7" name="Google Shape;227;p15"/>
          <p:cNvSpPr/>
          <p:nvPr/>
        </p:nvSpPr>
        <p:spPr>
          <a:xfrm>
            <a:off x="-1" y="0"/>
            <a:ext cx="18286413" cy="11181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8" name="Google Shape;228;p15"/>
          <p:cNvSpPr txBox="1"/>
          <p:nvPr>
            <p:ph type="title"/>
          </p:nvPr>
        </p:nvSpPr>
        <p:spPr>
          <a:xfrm>
            <a:off x="725714" y="6321681"/>
            <a:ext cx="16822057" cy="1350907"/>
          </a:xfrm>
          <a:prstGeom prst="rect">
            <a:avLst/>
          </a:prstGeom>
          <a:noFill/>
          <a:ln>
            <a:noFill/>
          </a:ln>
        </p:spPr>
        <p:txBody>
          <a:bodyPr anchorCtr="0" anchor="b" bIns="81625" lIns="163275" spcFirstLastPara="1" rIns="163275" wrap="square" tIns="816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Ultra"/>
              <a:buNone/>
              <a:defRPr sz="6600">
                <a:solidFill>
                  <a:schemeClr val="lt1"/>
                </a:solidFill>
                <a:latin typeface="Ultra"/>
                <a:ea typeface="Ultra"/>
                <a:cs typeface="Ultra"/>
                <a:sym typeface="Ult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9" name="Google Shape;229;p15"/>
          <p:cNvSpPr/>
          <p:nvPr/>
        </p:nvSpPr>
        <p:spPr>
          <a:xfrm>
            <a:off x="7522233" y="7687812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0" name="Google Shape;230;p15"/>
          <p:cNvSpPr txBox="1"/>
          <p:nvPr>
            <p:ph idx="1" type="body"/>
          </p:nvPr>
        </p:nvSpPr>
        <p:spPr>
          <a:xfrm>
            <a:off x="430238" y="7982857"/>
            <a:ext cx="17425936" cy="1461589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Autofit/>
          </a:bodyPr>
          <a:lstStyle>
            <a:lvl1pPr indent="-228600" lvl="0" marL="457200" algn="ctr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0" i="0" sz="2000" u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231" name="Google Shape;231;p15"/>
          <p:cNvPicPr preferRelativeResize="0"/>
          <p:nvPr/>
        </p:nvPicPr>
        <p:blipFill rotWithShape="1">
          <a:blip r:embed="rId2">
            <a:alphaModFix/>
          </a:blip>
          <a:srcRect b="37462" l="0" r="0" t="0"/>
          <a:stretch/>
        </p:blipFill>
        <p:spPr>
          <a:xfrm>
            <a:off x="7071788" y="911133"/>
            <a:ext cx="4142834" cy="5293723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15"/>
          <p:cNvSpPr/>
          <p:nvPr>
            <p:ph idx="2" type="pic"/>
          </p:nvPr>
        </p:nvSpPr>
        <p:spPr>
          <a:xfrm>
            <a:off x="7373112" y="2008413"/>
            <a:ext cx="3525807" cy="4196443"/>
          </a:xfrm>
          <a:prstGeom prst="rect">
            <a:avLst/>
          </a:prstGeom>
          <a:noFill/>
          <a:ln>
            <a:noFill/>
          </a:ln>
        </p:spPr>
      </p:sp>
      <p:sp>
        <p:nvSpPr>
          <p:cNvPr id="233" name="Google Shape;233;p15"/>
          <p:cNvSpPr/>
          <p:nvPr/>
        </p:nvSpPr>
        <p:spPr>
          <a:xfrm>
            <a:off x="5152572" y="1698258"/>
            <a:ext cx="1400539" cy="140053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4" name="Google Shape;234;p15"/>
          <p:cNvSpPr/>
          <p:nvPr>
            <p:ph idx="3" type="pic"/>
          </p:nvPr>
        </p:nvSpPr>
        <p:spPr>
          <a:xfrm>
            <a:off x="5520614" y="2066300"/>
            <a:ext cx="664454" cy="664454"/>
          </a:xfrm>
          <a:prstGeom prst="rect">
            <a:avLst/>
          </a:prstGeom>
          <a:noFill/>
          <a:ln>
            <a:noFill/>
          </a:ln>
        </p:spPr>
      </p:sp>
      <p:sp>
        <p:nvSpPr>
          <p:cNvPr id="235" name="Google Shape;235;p15"/>
          <p:cNvSpPr txBox="1"/>
          <p:nvPr>
            <p:ph idx="4" type="body"/>
          </p:nvPr>
        </p:nvSpPr>
        <p:spPr>
          <a:xfrm>
            <a:off x="828165" y="1689841"/>
            <a:ext cx="4210864" cy="720080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Autofit/>
          </a:bodyPr>
          <a:lstStyle>
            <a:lvl1pPr indent="-228600" lvl="0" marL="457200" algn="r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i="0" sz="2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6" name="Google Shape;236;p15"/>
          <p:cNvSpPr txBox="1"/>
          <p:nvPr>
            <p:ph idx="5" type="body"/>
          </p:nvPr>
        </p:nvSpPr>
        <p:spPr>
          <a:xfrm>
            <a:off x="783770" y="2235366"/>
            <a:ext cx="4259915" cy="896089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Autofit/>
          </a:bodyPr>
          <a:lstStyle>
            <a:lvl1pPr indent="-228600" lvl="0" marL="457200" algn="r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i="0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7" name="Google Shape;237;p15"/>
          <p:cNvSpPr/>
          <p:nvPr/>
        </p:nvSpPr>
        <p:spPr>
          <a:xfrm>
            <a:off x="5152571" y="3955229"/>
            <a:ext cx="1400539" cy="140053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8" name="Google Shape;238;p15"/>
          <p:cNvSpPr/>
          <p:nvPr>
            <p:ph idx="6" type="pic"/>
          </p:nvPr>
        </p:nvSpPr>
        <p:spPr>
          <a:xfrm>
            <a:off x="5520613" y="4323271"/>
            <a:ext cx="664454" cy="664454"/>
          </a:xfrm>
          <a:prstGeom prst="rect">
            <a:avLst/>
          </a:prstGeom>
          <a:noFill/>
          <a:ln>
            <a:noFill/>
          </a:ln>
        </p:spPr>
      </p:sp>
      <p:sp>
        <p:nvSpPr>
          <p:cNvPr id="239" name="Google Shape;239;p15"/>
          <p:cNvSpPr txBox="1"/>
          <p:nvPr>
            <p:ph idx="7" type="body"/>
          </p:nvPr>
        </p:nvSpPr>
        <p:spPr>
          <a:xfrm>
            <a:off x="828164" y="3946812"/>
            <a:ext cx="4210864" cy="720080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Autofit/>
          </a:bodyPr>
          <a:lstStyle>
            <a:lvl1pPr indent="-228600" lvl="0" marL="457200" algn="r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i="0" sz="28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0" name="Google Shape;240;p15"/>
          <p:cNvSpPr txBox="1"/>
          <p:nvPr>
            <p:ph idx="8" type="body"/>
          </p:nvPr>
        </p:nvSpPr>
        <p:spPr>
          <a:xfrm>
            <a:off x="783769" y="4492337"/>
            <a:ext cx="4259915" cy="896089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Autofit/>
          </a:bodyPr>
          <a:lstStyle>
            <a:lvl1pPr indent="-228600" lvl="0" marL="457200" algn="r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i="0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1" name="Google Shape;241;p15"/>
          <p:cNvSpPr/>
          <p:nvPr/>
        </p:nvSpPr>
        <p:spPr>
          <a:xfrm>
            <a:off x="11749315" y="1694628"/>
            <a:ext cx="1400539" cy="140053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accent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2" name="Google Shape;242;p15"/>
          <p:cNvSpPr/>
          <p:nvPr>
            <p:ph idx="9" type="pic"/>
          </p:nvPr>
        </p:nvSpPr>
        <p:spPr>
          <a:xfrm>
            <a:off x="12117357" y="2062670"/>
            <a:ext cx="664454" cy="664454"/>
          </a:xfrm>
          <a:prstGeom prst="rect">
            <a:avLst/>
          </a:prstGeom>
          <a:noFill/>
          <a:ln>
            <a:noFill/>
          </a:ln>
        </p:spPr>
      </p:sp>
      <p:sp>
        <p:nvSpPr>
          <p:cNvPr id="243" name="Google Shape;243;p15"/>
          <p:cNvSpPr txBox="1"/>
          <p:nvPr>
            <p:ph idx="13" type="body"/>
          </p:nvPr>
        </p:nvSpPr>
        <p:spPr>
          <a:xfrm>
            <a:off x="13288681" y="1686211"/>
            <a:ext cx="4210864" cy="720080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i="0" sz="28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4" name="Google Shape;244;p15"/>
          <p:cNvSpPr txBox="1"/>
          <p:nvPr>
            <p:ph idx="14" type="body"/>
          </p:nvPr>
        </p:nvSpPr>
        <p:spPr>
          <a:xfrm>
            <a:off x="13287830" y="2231736"/>
            <a:ext cx="4259915" cy="896089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i="0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5" name="Google Shape;245;p15"/>
          <p:cNvSpPr/>
          <p:nvPr/>
        </p:nvSpPr>
        <p:spPr>
          <a:xfrm>
            <a:off x="11749315" y="3955228"/>
            <a:ext cx="1400539" cy="1400539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6" name="Google Shape;246;p15"/>
          <p:cNvSpPr/>
          <p:nvPr>
            <p:ph idx="15" type="pic"/>
          </p:nvPr>
        </p:nvSpPr>
        <p:spPr>
          <a:xfrm>
            <a:off x="12117357" y="4323270"/>
            <a:ext cx="664454" cy="664454"/>
          </a:xfrm>
          <a:prstGeom prst="rect">
            <a:avLst/>
          </a:prstGeom>
          <a:noFill/>
          <a:ln>
            <a:noFill/>
          </a:ln>
        </p:spPr>
      </p:sp>
      <p:sp>
        <p:nvSpPr>
          <p:cNvPr id="247" name="Google Shape;247;p15"/>
          <p:cNvSpPr txBox="1"/>
          <p:nvPr>
            <p:ph idx="16" type="body"/>
          </p:nvPr>
        </p:nvSpPr>
        <p:spPr>
          <a:xfrm>
            <a:off x="13288681" y="3946811"/>
            <a:ext cx="4210864" cy="720080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 i="0" sz="28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8" name="Google Shape;248;p15"/>
          <p:cNvSpPr txBox="1"/>
          <p:nvPr>
            <p:ph idx="17" type="body"/>
          </p:nvPr>
        </p:nvSpPr>
        <p:spPr>
          <a:xfrm>
            <a:off x="13287830" y="4492336"/>
            <a:ext cx="4259915" cy="896089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i="0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3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3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3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3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3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3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3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3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5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3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3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3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3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3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3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3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3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3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3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5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4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4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4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4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5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4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4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5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4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4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5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4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4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4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4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4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4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4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4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4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4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5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3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3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5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3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3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3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35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3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4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3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45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3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3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5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3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4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4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4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4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4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4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4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4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4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65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4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4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5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4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8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4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85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4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9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4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95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4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4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5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4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4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4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4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4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4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4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4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4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4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1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eb">
  <p:cSld name="Web">
    <p:bg>
      <p:bgPr>
        <a:solidFill>
          <a:schemeClr val="dk2"/>
        </a:solidFill>
      </p:bgPr>
    </p:bg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6"/>
          <p:cNvSpPr/>
          <p:nvPr/>
        </p:nvSpPr>
        <p:spPr>
          <a:xfrm>
            <a:off x="0" y="1"/>
            <a:ext cx="18286413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1" name="Google Shape;251;p16"/>
          <p:cNvSpPr/>
          <p:nvPr/>
        </p:nvSpPr>
        <p:spPr>
          <a:xfrm rot="-2700000">
            <a:off x="3883795" y="2082069"/>
            <a:ext cx="11703601" cy="13856870"/>
          </a:xfrm>
          <a:custGeom>
            <a:rect b="b" l="l" r="r" t="t"/>
            <a:pathLst>
              <a:path extrusionOk="0" h="13856870" w="11703601">
                <a:moveTo>
                  <a:pt x="11703601" y="2930668"/>
                </a:moveTo>
                <a:lnTo>
                  <a:pt x="11703601" y="13128263"/>
                </a:lnTo>
                <a:lnTo>
                  <a:pt x="10974994" y="13856870"/>
                </a:lnTo>
                <a:lnTo>
                  <a:pt x="0" y="2881876"/>
                </a:lnTo>
                <a:lnTo>
                  <a:pt x="1" y="0"/>
                </a:lnTo>
                <a:lnTo>
                  <a:pt x="7317135" y="7317134"/>
                </a:lnTo>
                <a:close/>
              </a:path>
            </a:pathLst>
          </a:custGeom>
          <a:solidFill>
            <a:srgbClr val="436117">
              <a:alpha val="2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2" name="Google Shape;252;p16"/>
          <p:cNvSpPr txBox="1"/>
          <p:nvPr>
            <p:ph idx="11" type="ftr"/>
          </p:nvPr>
        </p:nvSpPr>
        <p:spPr>
          <a:xfrm>
            <a:off x="10509540" y="9464400"/>
            <a:ext cx="5790697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3" name="Google Shape;253;p16"/>
          <p:cNvSpPr txBox="1"/>
          <p:nvPr>
            <p:ph idx="12" type="sldNum"/>
          </p:nvPr>
        </p:nvSpPr>
        <p:spPr>
          <a:xfrm>
            <a:off x="17136094" y="9432788"/>
            <a:ext cx="1080120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54" name="Google Shape;254;p16"/>
          <p:cNvSpPr/>
          <p:nvPr>
            <p:ph idx="2" type="pic"/>
          </p:nvPr>
        </p:nvSpPr>
        <p:spPr>
          <a:xfrm>
            <a:off x="677771" y="2393778"/>
            <a:ext cx="10397852" cy="5846066"/>
          </a:xfrm>
          <a:prstGeom prst="rect">
            <a:avLst/>
          </a:prstGeom>
          <a:solidFill>
            <a:srgbClr val="E7F4D3"/>
          </a:solidFill>
          <a:ln>
            <a:noFill/>
          </a:ln>
        </p:spPr>
      </p:sp>
      <p:grpSp>
        <p:nvGrpSpPr>
          <p:cNvPr id="255" name="Google Shape;255;p16"/>
          <p:cNvGrpSpPr/>
          <p:nvPr/>
        </p:nvGrpSpPr>
        <p:grpSpPr>
          <a:xfrm>
            <a:off x="677772" y="1800272"/>
            <a:ext cx="10397851" cy="593505"/>
            <a:chOff x="4888773" y="2065794"/>
            <a:chExt cx="8534400" cy="487140"/>
          </a:xfrm>
        </p:grpSpPr>
        <p:sp>
          <p:nvSpPr>
            <p:cNvPr id="256" name="Google Shape;256;p16"/>
            <p:cNvSpPr/>
            <p:nvPr/>
          </p:nvSpPr>
          <p:spPr>
            <a:xfrm>
              <a:off x="4888773" y="2065794"/>
              <a:ext cx="8534400" cy="487140"/>
            </a:xfrm>
            <a:custGeom>
              <a:rect b="b" l="l" r="r" t="t"/>
              <a:pathLst>
                <a:path extrusionOk="0" h="487140" w="8534400">
                  <a:moveTo>
                    <a:pt x="148176" y="0"/>
                  </a:moveTo>
                  <a:lnTo>
                    <a:pt x="8386224" y="0"/>
                  </a:lnTo>
                  <a:cubicBezTo>
                    <a:pt x="8468059" y="0"/>
                    <a:pt x="8534400" y="66341"/>
                    <a:pt x="8534400" y="148176"/>
                  </a:cubicBezTo>
                  <a:lnTo>
                    <a:pt x="8534400" y="487140"/>
                  </a:lnTo>
                  <a:lnTo>
                    <a:pt x="0" y="487140"/>
                  </a:lnTo>
                  <a:lnTo>
                    <a:pt x="0" y="148176"/>
                  </a:lnTo>
                  <a:cubicBezTo>
                    <a:pt x="0" y="66341"/>
                    <a:pt x="66341" y="0"/>
                    <a:pt x="148176" y="0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57" name="Google Shape;257;p16"/>
            <p:cNvSpPr/>
            <p:nvPr/>
          </p:nvSpPr>
          <p:spPr>
            <a:xfrm>
              <a:off x="4888773" y="2489434"/>
              <a:ext cx="8534400" cy="63500"/>
            </a:xfrm>
            <a:prstGeom prst="rect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258" name="Google Shape;258;p16"/>
            <p:cNvGrpSpPr/>
            <p:nvPr/>
          </p:nvGrpSpPr>
          <p:grpSpPr>
            <a:xfrm>
              <a:off x="5071109" y="2204589"/>
              <a:ext cx="542925" cy="142875"/>
              <a:chOff x="2524125" y="1614487"/>
              <a:chExt cx="542925" cy="142875"/>
            </a:xfrm>
          </p:grpSpPr>
          <p:sp>
            <p:nvSpPr>
              <p:cNvPr id="259" name="Google Shape;259;p16"/>
              <p:cNvSpPr/>
              <p:nvPr/>
            </p:nvSpPr>
            <p:spPr>
              <a:xfrm>
                <a:off x="2524125" y="1614487"/>
                <a:ext cx="142875" cy="142875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200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60" name="Google Shape;260;p16"/>
              <p:cNvSpPr/>
              <p:nvPr/>
            </p:nvSpPr>
            <p:spPr>
              <a:xfrm>
                <a:off x="2724150" y="1614487"/>
                <a:ext cx="142875" cy="142875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200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61" name="Google Shape;261;p16"/>
              <p:cNvSpPr/>
              <p:nvPr/>
            </p:nvSpPr>
            <p:spPr>
              <a:xfrm>
                <a:off x="2924175" y="1614487"/>
                <a:ext cx="142875" cy="142875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200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grpSp>
          <p:nvGrpSpPr>
            <p:cNvPr id="262" name="Google Shape;262;p16"/>
            <p:cNvGrpSpPr/>
            <p:nvPr/>
          </p:nvGrpSpPr>
          <p:grpSpPr>
            <a:xfrm>
              <a:off x="13043533" y="2180776"/>
              <a:ext cx="200026" cy="190500"/>
              <a:chOff x="7781924" y="1704975"/>
              <a:chExt cx="200026" cy="190500"/>
            </a:xfrm>
          </p:grpSpPr>
          <p:sp>
            <p:nvSpPr>
              <p:cNvPr id="263" name="Google Shape;263;p16"/>
              <p:cNvSpPr/>
              <p:nvPr/>
            </p:nvSpPr>
            <p:spPr>
              <a:xfrm>
                <a:off x="7781925" y="1704975"/>
                <a:ext cx="200025" cy="47625"/>
              </a:xfrm>
              <a:prstGeom prst="rect">
                <a:avLst/>
              </a:prstGeom>
              <a:solidFill>
                <a:srgbClr val="8D8D8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200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64" name="Google Shape;264;p16"/>
              <p:cNvSpPr/>
              <p:nvPr/>
            </p:nvSpPr>
            <p:spPr>
              <a:xfrm>
                <a:off x="7781925" y="1776413"/>
                <a:ext cx="200025" cy="47625"/>
              </a:xfrm>
              <a:prstGeom prst="rect">
                <a:avLst/>
              </a:prstGeom>
              <a:solidFill>
                <a:srgbClr val="8D8D8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200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65" name="Google Shape;265;p16"/>
              <p:cNvSpPr/>
              <p:nvPr/>
            </p:nvSpPr>
            <p:spPr>
              <a:xfrm>
                <a:off x="7781924" y="1847850"/>
                <a:ext cx="200025" cy="47625"/>
              </a:xfrm>
              <a:prstGeom prst="rect">
                <a:avLst/>
              </a:prstGeom>
              <a:solidFill>
                <a:srgbClr val="8D8D8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200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sp>
        <p:nvSpPr>
          <p:cNvPr id="266" name="Google Shape;266;p16"/>
          <p:cNvSpPr txBox="1"/>
          <p:nvPr>
            <p:ph type="title"/>
          </p:nvPr>
        </p:nvSpPr>
        <p:spPr>
          <a:xfrm>
            <a:off x="11375454" y="829993"/>
            <a:ext cx="6192688" cy="4215032"/>
          </a:xfrm>
          <a:prstGeom prst="rect">
            <a:avLst/>
          </a:prstGeom>
          <a:noFill/>
          <a:ln>
            <a:noFill/>
          </a:ln>
        </p:spPr>
        <p:txBody>
          <a:bodyPr anchorCtr="0" anchor="b" bIns="81625" lIns="163275" spcFirstLastPara="1" rIns="163275" wrap="square" tIns="8162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Ultra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7" name="Google Shape;267;p16"/>
          <p:cNvSpPr/>
          <p:nvPr/>
        </p:nvSpPr>
        <p:spPr>
          <a:xfrm>
            <a:off x="11447462" y="5376509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8" name="Google Shape;268;p16"/>
          <p:cNvSpPr txBox="1"/>
          <p:nvPr>
            <p:ph idx="1" type="body"/>
          </p:nvPr>
        </p:nvSpPr>
        <p:spPr>
          <a:xfrm>
            <a:off x="11395429" y="5497339"/>
            <a:ext cx="6196784" cy="3462585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rgbClr val="D8D8D8"/>
              </a:buClr>
              <a:buSzPts val="2000"/>
              <a:buNone/>
              <a:defRPr i="0" sz="2000">
                <a:solidFill>
                  <a:srgbClr val="D8D8D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9" name="Google Shape;269;p16"/>
          <p:cNvSpPr/>
          <p:nvPr/>
        </p:nvSpPr>
        <p:spPr>
          <a:xfrm>
            <a:off x="-1" y="0"/>
            <a:ext cx="18286413" cy="11181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6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6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6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6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6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6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6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6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6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itle and Text">
  <p:cSld name="Big Title and Text"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17"/>
          <p:cNvSpPr/>
          <p:nvPr/>
        </p:nvSpPr>
        <p:spPr>
          <a:xfrm>
            <a:off x="0" y="0"/>
            <a:ext cx="18286413" cy="44849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2" name="Google Shape;272;p17"/>
          <p:cNvSpPr txBox="1"/>
          <p:nvPr>
            <p:ph idx="11" type="ftr"/>
          </p:nvPr>
        </p:nvSpPr>
        <p:spPr>
          <a:xfrm>
            <a:off x="10509540" y="9464400"/>
            <a:ext cx="5790697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3" name="Google Shape;273;p17"/>
          <p:cNvSpPr txBox="1"/>
          <p:nvPr>
            <p:ph idx="12" type="sldNum"/>
          </p:nvPr>
        </p:nvSpPr>
        <p:spPr>
          <a:xfrm>
            <a:off x="17136094" y="9432788"/>
            <a:ext cx="1080120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74" name="Google Shape;274;p17"/>
          <p:cNvSpPr txBox="1"/>
          <p:nvPr>
            <p:ph type="title"/>
          </p:nvPr>
        </p:nvSpPr>
        <p:spPr>
          <a:xfrm>
            <a:off x="682170" y="986976"/>
            <a:ext cx="17199429" cy="3381824"/>
          </a:xfrm>
          <a:prstGeom prst="rect">
            <a:avLst/>
          </a:prstGeom>
          <a:noFill/>
          <a:ln>
            <a:noFill/>
          </a:ln>
        </p:spPr>
        <p:txBody>
          <a:bodyPr anchorCtr="0" anchor="b" bIns="81625" lIns="163275" spcFirstLastPara="1" rIns="163275" wrap="square" tIns="816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0"/>
              <a:buFont typeface="Ultra"/>
              <a:buNone/>
              <a:defRPr sz="1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5" name="Google Shape;275;p17"/>
          <p:cNvSpPr txBox="1"/>
          <p:nvPr>
            <p:ph idx="1" type="body"/>
          </p:nvPr>
        </p:nvSpPr>
        <p:spPr>
          <a:xfrm>
            <a:off x="682172" y="4571998"/>
            <a:ext cx="8069942" cy="4542971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200"/>
              <a:buNone/>
              <a:defRPr sz="7200">
                <a:solidFill>
                  <a:schemeClr val="accent2"/>
                </a:solidFill>
                <a:latin typeface="Ultra"/>
                <a:ea typeface="Ultra"/>
                <a:cs typeface="Ultra"/>
                <a:sym typeface="Ultra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76" name="Google Shape;276;p17"/>
          <p:cNvSpPr txBox="1"/>
          <p:nvPr>
            <p:ph idx="2" type="body"/>
          </p:nvPr>
        </p:nvSpPr>
        <p:spPr>
          <a:xfrm>
            <a:off x="8768342" y="4760682"/>
            <a:ext cx="9113257" cy="4339775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i="0" sz="2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77" name="Google Shape;277;p17"/>
          <p:cNvSpPr/>
          <p:nvPr>
            <p:ph idx="3" type="body"/>
          </p:nvPr>
        </p:nvSpPr>
        <p:spPr>
          <a:xfrm flipH="1">
            <a:off x="-9496426" y="0"/>
            <a:ext cx="5353051" cy="10287000"/>
          </a:xfrm>
          <a:prstGeom prst="parallelogram">
            <a:avLst>
              <a:gd fmla="val 67559" name="adj"/>
            </a:avLst>
          </a:prstGeom>
          <a:solidFill>
            <a:schemeClr val="accent2">
              <a:alpha val="29803"/>
            </a:schemeClr>
          </a:solidFill>
          <a:ln>
            <a:noFill/>
          </a:ln>
        </p:spPr>
        <p:txBody>
          <a:bodyPr anchorCtr="0" anchor="t" bIns="81625" lIns="163275" spcFirstLastPara="1" rIns="163275" wrap="square" tIns="81625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78" name="Google Shape;278;p17"/>
          <p:cNvSpPr/>
          <p:nvPr>
            <p:ph idx="4" type="body"/>
          </p:nvPr>
        </p:nvSpPr>
        <p:spPr>
          <a:xfrm flipH="1">
            <a:off x="-6619883" y="0"/>
            <a:ext cx="4648207" cy="10287000"/>
          </a:xfrm>
          <a:prstGeom prst="parallelogram">
            <a:avLst>
              <a:gd fmla="val 77247" name="adj"/>
            </a:avLst>
          </a:prstGeom>
          <a:solidFill>
            <a:schemeClr val="accent2">
              <a:alpha val="29803"/>
            </a:schemeClr>
          </a:solidFill>
          <a:ln>
            <a:noFill/>
          </a:ln>
        </p:spPr>
        <p:txBody>
          <a:bodyPr anchorCtr="0" anchor="t" bIns="81625" lIns="163275" spcFirstLastPara="1" rIns="163275" wrap="square" tIns="81625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79" name="Google Shape;279;p17"/>
          <p:cNvSpPr/>
          <p:nvPr/>
        </p:nvSpPr>
        <p:spPr>
          <a:xfrm>
            <a:off x="-1" y="0"/>
            <a:ext cx="18286413" cy="11181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2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2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27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27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27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27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27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27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27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27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27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2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s, Icons and Descriptions">
  <p:cSld name="Images, Icons and Descriptions"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8"/>
          <p:cNvSpPr txBox="1"/>
          <p:nvPr>
            <p:ph idx="11" type="ftr"/>
          </p:nvPr>
        </p:nvSpPr>
        <p:spPr>
          <a:xfrm>
            <a:off x="10509540" y="9464400"/>
            <a:ext cx="5790697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2" name="Google Shape;282;p18"/>
          <p:cNvSpPr txBox="1"/>
          <p:nvPr>
            <p:ph idx="12" type="sldNum"/>
          </p:nvPr>
        </p:nvSpPr>
        <p:spPr>
          <a:xfrm>
            <a:off x="17136094" y="9432788"/>
            <a:ext cx="1080120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83" name="Google Shape;283;p18"/>
          <p:cNvSpPr/>
          <p:nvPr>
            <p:ph idx="2" type="pic"/>
          </p:nvPr>
        </p:nvSpPr>
        <p:spPr>
          <a:xfrm>
            <a:off x="38182" y="43542"/>
            <a:ext cx="3600000" cy="4615544"/>
          </a:xfrm>
          <a:prstGeom prst="rect">
            <a:avLst/>
          </a:prstGeom>
          <a:noFill/>
          <a:ln>
            <a:noFill/>
          </a:ln>
        </p:spPr>
      </p:sp>
      <p:sp>
        <p:nvSpPr>
          <p:cNvPr id="284" name="Google Shape;284;p18"/>
          <p:cNvSpPr/>
          <p:nvPr>
            <p:ph idx="3" type="pic"/>
          </p:nvPr>
        </p:nvSpPr>
        <p:spPr>
          <a:xfrm>
            <a:off x="3687753" y="4706599"/>
            <a:ext cx="3600000" cy="4615544"/>
          </a:xfrm>
          <a:prstGeom prst="rect">
            <a:avLst/>
          </a:prstGeom>
          <a:noFill/>
          <a:ln>
            <a:noFill/>
          </a:ln>
        </p:spPr>
      </p:sp>
      <p:sp>
        <p:nvSpPr>
          <p:cNvPr id="285" name="Google Shape;285;p18"/>
          <p:cNvSpPr/>
          <p:nvPr>
            <p:ph idx="4" type="pic"/>
          </p:nvPr>
        </p:nvSpPr>
        <p:spPr>
          <a:xfrm>
            <a:off x="7337324" y="43542"/>
            <a:ext cx="3600000" cy="4615544"/>
          </a:xfrm>
          <a:prstGeom prst="rect">
            <a:avLst/>
          </a:prstGeom>
          <a:noFill/>
          <a:ln>
            <a:noFill/>
          </a:ln>
        </p:spPr>
      </p:sp>
      <p:sp>
        <p:nvSpPr>
          <p:cNvPr id="286" name="Google Shape;286;p18"/>
          <p:cNvSpPr/>
          <p:nvPr>
            <p:ph idx="5" type="pic"/>
          </p:nvPr>
        </p:nvSpPr>
        <p:spPr>
          <a:xfrm>
            <a:off x="10988185" y="4706943"/>
            <a:ext cx="3600000" cy="4615544"/>
          </a:xfrm>
          <a:prstGeom prst="rect">
            <a:avLst/>
          </a:prstGeom>
          <a:noFill/>
          <a:ln>
            <a:noFill/>
          </a:ln>
        </p:spPr>
      </p:sp>
      <p:sp>
        <p:nvSpPr>
          <p:cNvPr id="287" name="Google Shape;287;p18"/>
          <p:cNvSpPr/>
          <p:nvPr>
            <p:ph idx="6" type="pic"/>
          </p:nvPr>
        </p:nvSpPr>
        <p:spPr>
          <a:xfrm>
            <a:off x="14636467" y="43542"/>
            <a:ext cx="3600000" cy="4615544"/>
          </a:xfrm>
          <a:prstGeom prst="rect">
            <a:avLst/>
          </a:prstGeom>
          <a:noFill/>
          <a:ln>
            <a:noFill/>
          </a:ln>
        </p:spPr>
      </p:sp>
      <p:sp>
        <p:nvSpPr>
          <p:cNvPr id="288" name="Google Shape;288;p18"/>
          <p:cNvSpPr/>
          <p:nvPr/>
        </p:nvSpPr>
        <p:spPr>
          <a:xfrm>
            <a:off x="38182" y="4706943"/>
            <a:ext cx="3600000" cy="4615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9" name="Google Shape;289;p18"/>
          <p:cNvSpPr/>
          <p:nvPr/>
        </p:nvSpPr>
        <p:spPr>
          <a:xfrm>
            <a:off x="3687753" y="43886"/>
            <a:ext cx="3600000" cy="4615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0" name="Google Shape;290;p18"/>
          <p:cNvSpPr/>
          <p:nvPr/>
        </p:nvSpPr>
        <p:spPr>
          <a:xfrm>
            <a:off x="7337324" y="4706943"/>
            <a:ext cx="3600000" cy="4615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1" name="Google Shape;291;p18"/>
          <p:cNvSpPr/>
          <p:nvPr/>
        </p:nvSpPr>
        <p:spPr>
          <a:xfrm>
            <a:off x="10988185" y="43886"/>
            <a:ext cx="3600000" cy="4615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2" name="Google Shape;292;p18"/>
          <p:cNvSpPr/>
          <p:nvPr/>
        </p:nvSpPr>
        <p:spPr>
          <a:xfrm>
            <a:off x="14636467" y="4707287"/>
            <a:ext cx="3600000" cy="4615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3" name="Google Shape;293;p18"/>
          <p:cNvSpPr/>
          <p:nvPr>
            <p:ph idx="7" type="pic"/>
          </p:nvPr>
        </p:nvSpPr>
        <p:spPr>
          <a:xfrm>
            <a:off x="1454109" y="5122780"/>
            <a:ext cx="784532" cy="784532"/>
          </a:xfrm>
          <a:prstGeom prst="rect">
            <a:avLst/>
          </a:prstGeom>
          <a:noFill/>
          <a:ln>
            <a:noFill/>
          </a:ln>
        </p:spPr>
      </p:sp>
      <p:sp>
        <p:nvSpPr>
          <p:cNvPr id="294" name="Google Shape;294;p18"/>
          <p:cNvSpPr/>
          <p:nvPr>
            <p:ph idx="8" type="pic"/>
          </p:nvPr>
        </p:nvSpPr>
        <p:spPr>
          <a:xfrm>
            <a:off x="5103679" y="510178"/>
            <a:ext cx="784532" cy="784532"/>
          </a:xfrm>
          <a:prstGeom prst="rect">
            <a:avLst/>
          </a:prstGeom>
          <a:noFill/>
          <a:ln>
            <a:noFill/>
          </a:ln>
        </p:spPr>
      </p:sp>
      <p:sp>
        <p:nvSpPr>
          <p:cNvPr id="295" name="Google Shape;295;p18"/>
          <p:cNvSpPr/>
          <p:nvPr>
            <p:ph idx="9" type="pic"/>
          </p:nvPr>
        </p:nvSpPr>
        <p:spPr>
          <a:xfrm>
            <a:off x="8753250" y="5122780"/>
            <a:ext cx="784532" cy="784532"/>
          </a:xfrm>
          <a:prstGeom prst="rect">
            <a:avLst/>
          </a:prstGeom>
          <a:noFill/>
          <a:ln>
            <a:noFill/>
          </a:ln>
        </p:spPr>
      </p:sp>
      <p:sp>
        <p:nvSpPr>
          <p:cNvPr id="296" name="Google Shape;296;p18"/>
          <p:cNvSpPr/>
          <p:nvPr>
            <p:ph idx="13" type="pic"/>
          </p:nvPr>
        </p:nvSpPr>
        <p:spPr>
          <a:xfrm>
            <a:off x="16052394" y="5122780"/>
            <a:ext cx="784532" cy="784532"/>
          </a:xfrm>
          <a:prstGeom prst="rect">
            <a:avLst/>
          </a:prstGeom>
          <a:noFill/>
          <a:ln>
            <a:noFill/>
          </a:ln>
        </p:spPr>
      </p:sp>
      <p:sp>
        <p:nvSpPr>
          <p:cNvPr id="297" name="Google Shape;297;p18"/>
          <p:cNvSpPr/>
          <p:nvPr>
            <p:ph idx="14" type="pic"/>
          </p:nvPr>
        </p:nvSpPr>
        <p:spPr>
          <a:xfrm>
            <a:off x="12404112" y="510178"/>
            <a:ext cx="784532" cy="784532"/>
          </a:xfrm>
          <a:prstGeom prst="rect">
            <a:avLst/>
          </a:prstGeom>
          <a:noFill/>
          <a:ln>
            <a:noFill/>
          </a:ln>
        </p:spPr>
      </p:sp>
      <p:sp>
        <p:nvSpPr>
          <p:cNvPr id="298" name="Google Shape;298;p18"/>
          <p:cNvSpPr txBox="1"/>
          <p:nvPr>
            <p:ph idx="1" type="body"/>
          </p:nvPr>
        </p:nvSpPr>
        <p:spPr>
          <a:xfrm>
            <a:off x="41589" y="5908320"/>
            <a:ext cx="3538537" cy="598397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99" name="Google Shape;299;p18"/>
          <p:cNvSpPr txBox="1"/>
          <p:nvPr>
            <p:ph idx="15" type="body"/>
          </p:nvPr>
        </p:nvSpPr>
        <p:spPr>
          <a:xfrm>
            <a:off x="213781" y="6535743"/>
            <a:ext cx="3182561" cy="24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00" name="Google Shape;300;p18"/>
          <p:cNvSpPr txBox="1"/>
          <p:nvPr>
            <p:ph idx="16" type="body"/>
          </p:nvPr>
        </p:nvSpPr>
        <p:spPr>
          <a:xfrm>
            <a:off x="3734702" y="1281205"/>
            <a:ext cx="3538537" cy="598397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01" name="Google Shape;301;p18"/>
          <p:cNvSpPr txBox="1"/>
          <p:nvPr>
            <p:ph idx="17" type="body"/>
          </p:nvPr>
        </p:nvSpPr>
        <p:spPr>
          <a:xfrm>
            <a:off x="3906894" y="1908628"/>
            <a:ext cx="3182561" cy="24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02" name="Google Shape;302;p18"/>
          <p:cNvSpPr txBox="1"/>
          <p:nvPr>
            <p:ph idx="18" type="body"/>
          </p:nvPr>
        </p:nvSpPr>
        <p:spPr>
          <a:xfrm>
            <a:off x="11035134" y="1281206"/>
            <a:ext cx="3538537" cy="598397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03" name="Google Shape;303;p18"/>
          <p:cNvSpPr txBox="1"/>
          <p:nvPr>
            <p:ph idx="19" type="body"/>
          </p:nvPr>
        </p:nvSpPr>
        <p:spPr>
          <a:xfrm>
            <a:off x="11207326" y="1908629"/>
            <a:ext cx="3182561" cy="24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04" name="Google Shape;304;p18"/>
          <p:cNvSpPr txBox="1"/>
          <p:nvPr>
            <p:ph idx="20" type="body"/>
          </p:nvPr>
        </p:nvSpPr>
        <p:spPr>
          <a:xfrm>
            <a:off x="7367934" y="5908320"/>
            <a:ext cx="3538537" cy="598397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05" name="Google Shape;305;p18"/>
          <p:cNvSpPr txBox="1"/>
          <p:nvPr>
            <p:ph idx="21" type="body"/>
          </p:nvPr>
        </p:nvSpPr>
        <p:spPr>
          <a:xfrm>
            <a:off x="7540126" y="6535743"/>
            <a:ext cx="3182561" cy="24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06" name="Google Shape;306;p18"/>
          <p:cNvSpPr txBox="1"/>
          <p:nvPr>
            <p:ph idx="22" type="body"/>
          </p:nvPr>
        </p:nvSpPr>
        <p:spPr>
          <a:xfrm>
            <a:off x="14668366" y="5908321"/>
            <a:ext cx="3538537" cy="598397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07" name="Google Shape;307;p18"/>
          <p:cNvSpPr txBox="1"/>
          <p:nvPr>
            <p:ph idx="23" type="body"/>
          </p:nvPr>
        </p:nvSpPr>
        <p:spPr>
          <a:xfrm>
            <a:off x="14840558" y="6535744"/>
            <a:ext cx="3182561" cy="24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08" name="Google Shape;308;p18"/>
          <p:cNvSpPr/>
          <p:nvPr>
            <p:ph idx="24" type="pic"/>
          </p:nvPr>
        </p:nvSpPr>
        <p:spPr>
          <a:xfrm>
            <a:off x="1574657" y="4401558"/>
            <a:ext cx="451795" cy="451795"/>
          </a:xfrm>
          <a:prstGeom prst="triangle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</p:sp>
      <p:sp>
        <p:nvSpPr>
          <p:cNvPr id="309" name="Google Shape;309;p18"/>
          <p:cNvSpPr/>
          <p:nvPr>
            <p:ph idx="25" type="pic"/>
          </p:nvPr>
        </p:nvSpPr>
        <p:spPr>
          <a:xfrm>
            <a:off x="8878888" y="4401558"/>
            <a:ext cx="451795" cy="451795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</p:sp>
      <p:sp>
        <p:nvSpPr>
          <p:cNvPr id="310" name="Google Shape;310;p18"/>
          <p:cNvSpPr/>
          <p:nvPr>
            <p:ph idx="26" type="pic"/>
          </p:nvPr>
        </p:nvSpPr>
        <p:spPr>
          <a:xfrm>
            <a:off x="16172942" y="4401558"/>
            <a:ext cx="451795" cy="451795"/>
          </a:xfrm>
          <a:prstGeom prst="triangle">
            <a:avLst>
              <a:gd fmla="val 50000" name="adj"/>
            </a:avLst>
          </a:prstGeom>
          <a:solidFill>
            <a:schemeClr val="accent5"/>
          </a:solidFill>
          <a:ln>
            <a:noFill/>
          </a:ln>
        </p:spPr>
      </p:sp>
      <p:sp>
        <p:nvSpPr>
          <p:cNvPr id="311" name="Google Shape;311;p18"/>
          <p:cNvSpPr/>
          <p:nvPr>
            <p:ph idx="27" type="pic"/>
          </p:nvPr>
        </p:nvSpPr>
        <p:spPr>
          <a:xfrm rot="10800000">
            <a:off x="5261856" y="4505027"/>
            <a:ext cx="451795" cy="451795"/>
          </a:xfrm>
          <a:prstGeom prst="triangle">
            <a:avLst>
              <a:gd fmla="val 50000" name="adj"/>
            </a:avLst>
          </a:prstGeom>
          <a:solidFill>
            <a:schemeClr val="accent3"/>
          </a:solidFill>
          <a:ln>
            <a:noFill/>
          </a:ln>
        </p:spPr>
      </p:sp>
      <p:sp>
        <p:nvSpPr>
          <p:cNvPr id="312" name="Google Shape;312;p18"/>
          <p:cNvSpPr/>
          <p:nvPr>
            <p:ph idx="28" type="pic"/>
          </p:nvPr>
        </p:nvSpPr>
        <p:spPr>
          <a:xfrm rot="10800000">
            <a:off x="12524660" y="4505027"/>
            <a:ext cx="451795" cy="451795"/>
          </a:xfrm>
          <a:prstGeom prst="triangle">
            <a:avLst>
              <a:gd fmla="val 50000" name="adj"/>
            </a:avLst>
          </a:prstGeom>
          <a:solidFill>
            <a:schemeClr val="accent4"/>
          </a:solidFill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lking">
  <p:cSld name="Talking"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19"/>
          <p:cNvSpPr/>
          <p:nvPr/>
        </p:nvSpPr>
        <p:spPr>
          <a:xfrm>
            <a:off x="0" y="1"/>
            <a:ext cx="18286413" cy="5143500"/>
          </a:xfrm>
          <a:prstGeom prst="rect">
            <a:avLst/>
          </a:prstGeom>
          <a:solidFill>
            <a:srgbClr val="CD7F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15" name="Google Shape;315;p19"/>
          <p:cNvSpPr txBox="1"/>
          <p:nvPr>
            <p:ph idx="11" type="ftr"/>
          </p:nvPr>
        </p:nvSpPr>
        <p:spPr>
          <a:xfrm>
            <a:off x="10509540" y="9464400"/>
            <a:ext cx="5790697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6" name="Google Shape;316;p19"/>
          <p:cNvSpPr txBox="1"/>
          <p:nvPr>
            <p:ph idx="12" type="sldNum"/>
          </p:nvPr>
        </p:nvSpPr>
        <p:spPr>
          <a:xfrm>
            <a:off x="17136094" y="9432788"/>
            <a:ext cx="1080120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17" name="Google Shape;317;p19"/>
          <p:cNvSpPr/>
          <p:nvPr>
            <p:ph idx="2" type="pic"/>
          </p:nvPr>
        </p:nvSpPr>
        <p:spPr>
          <a:xfrm>
            <a:off x="928688" y="0"/>
            <a:ext cx="8213725" cy="102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18" name="Google Shape;318;p19"/>
          <p:cNvSpPr txBox="1"/>
          <p:nvPr>
            <p:ph type="title"/>
          </p:nvPr>
        </p:nvSpPr>
        <p:spPr>
          <a:xfrm>
            <a:off x="9575254" y="829993"/>
            <a:ext cx="7990959" cy="4215032"/>
          </a:xfrm>
          <a:prstGeom prst="rect">
            <a:avLst/>
          </a:prstGeom>
          <a:noFill/>
          <a:ln>
            <a:noFill/>
          </a:ln>
        </p:spPr>
        <p:txBody>
          <a:bodyPr anchorCtr="0" anchor="b" bIns="81625" lIns="163275" spcFirstLastPara="1" rIns="163275" wrap="square" tIns="8162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Ultra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9" name="Google Shape;319;p19"/>
          <p:cNvSpPr/>
          <p:nvPr/>
        </p:nvSpPr>
        <p:spPr>
          <a:xfrm>
            <a:off x="9719270" y="5376509"/>
            <a:ext cx="3240360" cy="7200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20" name="Google Shape;320;p19"/>
          <p:cNvSpPr txBox="1"/>
          <p:nvPr>
            <p:ph idx="1" type="body"/>
          </p:nvPr>
        </p:nvSpPr>
        <p:spPr>
          <a:xfrm>
            <a:off x="9593943" y="5497339"/>
            <a:ext cx="7996244" cy="3018971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rgbClr val="D8D8D8"/>
              </a:buClr>
              <a:buSzPts val="2000"/>
              <a:buNone/>
              <a:defRPr i="0" sz="2000">
                <a:solidFill>
                  <a:srgbClr val="D8D8D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2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2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2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2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2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2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2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2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2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 Pillars">
  <p:cSld name="4 Pillars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20"/>
          <p:cNvSpPr/>
          <p:nvPr/>
        </p:nvSpPr>
        <p:spPr>
          <a:xfrm>
            <a:off x="761206" y="3352800"/>
            <a:ext cx="3920837" cy="3311236"/>
          </a:xfrm>
          <a:custGeom>
            <a:rect b="b" l="l" r="r" t="t"/>
            <a:pathLst>
              <a:path extrusionOk="0" h="3311236" w="3920837">
                <a:moveTo>
                  <a:pt x="0" y="0"/>
                </a:moveTo>
                <a:lnTo>
                  <a:pt x="3920837" y="0"/>
                </a:lnTo>
                <a:lnTo>
                  <a:pt x="3920837" y="3311236"/>
                </a:lnTo>
                <a:lnTo>
                  <a:pt x="1960419" y="2784764"/>
                </a:lnTo>
                <a:lnTo>
                  <a:pt x="0" y="331123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rotWithShape="0" algn="tl" dist="88900">
              <a:srgbClr val="0081A9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23" name="Google Shape;323;p20"/>
          <p:cNvSpPr/>
          <p:nvPr/>
        </p:nvSpPr>
        <p:spPr>
          <a:xfrm>
            <a:off x="9323316" y="3352799"/>
            <a:ext cx="3920837" cy="4475019"/>
          </a:xfrm>
          <a:custGeom>
            <a:rect b="b" l="l" r="r" t="t"/>
            <a:pathLst>
              <a:path extrusionOk="0" h="4475019" w="3920837">
                <a:moveTo>
                  <a:pt x="0" y="0"/>
                </a:moveTo>
                <a:lnTo>
                  <a:pt x="3920837" y="0"/>
                </a:lnTo>
                <a:lnTo>
                  <a:pt x="3920837" y="4475019"/>
                </a:lnTo>
                <a:lnTo>
                  <a:pt x="3920836" y="4475019"/>
                </a:lnTo>
                <a:lnTo>
                  <a:pt x="1960418" y="3948547"/>
                </a:lnTo>
                <a:lnTo>
                  <a:pt x="0" y="447501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rotWithShape="0" algn="tl" dist="88900">
              <a:srgbClr val="F10246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24" name="Google Shape;324;p20"/>
          <p:cNvSpPr/>
          <p:nvPr/>
        </p:nvSpPr>
        <p:spPr>
          <a:xfrm>
            <a:off x="13604369" y="3352799"/>
            <a:ext cx="3920838" cy="5001491"/>
          </a:xfrm>
          <a:custGeom>
            <a:rect b="b" l="l" r="r" t="t"/>
            <a:pathLst>
              <a:path extrusionOk="0" h="5001491" w="3920838">
                <a:moveTo>
                  <a:pt x="0" y="0"/>
                </a:moveTo>
                <a:lnTo>
                  <a:pt x="3920838" y="0"/>
                </a:lnTo>
                <a:lnTo>
                  <a:pt x="3920838" y="5001491"/>
                </a:lnTo>
                <a:lnTo>
                  <a:pt x="1960419" y="4475019"/>
                </a:lnTo>
                <a:lnTo>
                  <a:pt x="0" y="500149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rotWithShape="0" algn="tl" dist="88900">
              <a:srgbClr val="CD7F00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25" name="Google Shape;325;p20"/>
          <p:cNvSpPr txBox="1"/>
          <p:nvPr>
            <p:ph idx="11" type="ftr"/>
          </p:nvPr>
        </p:nvSpPr>
        <p:spPr>
          <a:xfrm>
            <a:off x="10509540" y="9464400"/>
            <a:ext cx="5790697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6" name="Google Shape;326;p20"/>
          <p:cNvSpPr txBox="1"/>
          <p:nvPr>
            <p:ph idx="12" type="sldNum"/>
          </p:nvPr>
        </p:nvSpPr>
        <p:spPr>
          <a:xfrm>
            <a:off x="17136094" y="9432788"/>
            <a:ext cx="1080120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27" name="Google Shape;327;p20"/>
          <p:cNvSpPr/>
          <p:nvPr/>
        </p:nvSpPr>
        <p:spPr>
          <a:xfrm>
            <a:off x="-1" y="1"/>
            <a:ext cx="18286413" cy="3352799"/>
          </a:xfrm>
          <a:prstGeom prst="rect">
            <a:avLst/>
          </a:prstGeom>
          <a:solidFill>
            <a:srgbClr val="545454"/>
          </a:solidFill>
          <a:ln>
            <a:noFill/>
          </a:ln>
          <a:effectLst>
            <a:outerShdw rotWithShape="0" algn="t" dir="5400000" dist="889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28" name="Google Shape;328;p20"/>
          <p:cNvSpPr/>
          <p:nvPr/>
        </p:nvSpPr>
        <p:spPr>
          <a:xfrm>
            <a:off x="5042261" y="1"/>
            <a:ext cx="3920837" cy="7259781"/>
          </a:xfrm>
          <a:custGeom>
            <a:rect b="b" l="l" r="r" t="t"/>
            <a:pathLst>
              <a:path extrusionOk="0" h="7259781" w="3920837">
                <a:moveTo>
                  <a:pt x="0" y="0"/>
                </a:moveTo>
                <a:lnTo>
                  <a:pt x="3920837" y="0"/>
                </a:lnTo>
                <a:lnTo>
                  <a:pt x="3920837" y="7259781"/>
                </a:lnTo>
                <a:lnTo>
                  <a:pt x="3920836" y="7259781"/>
                </a:lnTo>
                <a:lnTo>
                  <a:pt x="1960418" y="6733309"/>
                </a:lnTo>
                <a:lnTo>
                  <a:pt x="0" y="725978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rotWithShape="0" algn="tl" dist="88900">
              <a:srgbClr val="659223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29" name="Google Shape;329;p20"/>
          <p:cNvSpPr txBox="1"/>
          <p:nvPr/>
        </p:nvSpPr>
        <p:spPr>
          <a:xfrm>
            <a:off x="816625" y="2386804"/>
            <a:ext cx="2771703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01</a:t>
            </a:r>
            <a:endParaRPr sz="600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330" name="Google Shape;330;p20"/>
          <p:cNvSpPr txBox="1"/>
          <p:nvPr/>
        </p:nvSpPr>
        <p:spPr>
          <a:xfrm>
            <a:off x="5106919" y="2386803"/>
            <a:ext cx="2771703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02</a:t>
            </a:r>
            <a:endParaRPr sz="600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331" name="Google Shape;331;p20"/>
          <p:cNvSpPr txBox="1"/>
          <p:nvPr/>
        </p:nvSpPr>
        <p:spPr>
          <a:xfrm>
            <a:off x="9397213" y="2386803"/>
            <a:ext cx="2771703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03</a:t>
            </a:r>
            <a:endParaRPr sz="600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332" name="Google Shape;332;p20"/>
          <p:cNvSpPr txBox="1"/>
          <p:nvPr/>
        </p:nvSpPr>
        <p:spPr>
          <a:xfrm>
            <a:off x="13687506" y="2386802"/>
            <a:ext cx="2771703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04</a:t>
            </a:r>
            <a:endParaRPr sz="600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333" name="Google Shape;333;p20"/>
          <p:cNvSpPr txBox="1"/>
          <p:nvPr>
            <p:ph type="title"/>
          </p:nvPr>
        </p:nvSpPr>
        <p:spPr>
          <a:xfrm>
            <a:off x="9280957" y="248400"/>
            <a:ext cx="8244250" cy="1203151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Ultra"/>
              <a:buNone/>
              <a:defRPr>
                <a:solidFill>
                  <a:schemeClr val="lt1"/>
                </a:solidFill>
                <a:latin typeface="Ultra"/>
                <a:ea typeface="Ultra"/>
                <a:cs typeface="Ultra"/>
                <a:sym typeface="Ult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4" name="Google Shape;334;p20"/>
          <p:cNvSpPr/>
          <p:nvPr/>
        </p:nvSpPr>
        <p:spPr>
          <a:xfrm>
            <a:off x="9496981" y="1400400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35" name="Google Shape;335;p20"/>
          <p:cNvSpPr txBox="1"/>
          <p:nvPr>
            <p:ph idx="1" type="body"/>
          </p:nvPr>
        </p:nvSpPr>
        <p:spPr>
          <a:xfrm>
            <a:off x="813675" y="3552224"/>
            <a:ext cx="3716212" cy="720080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i="0"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6" name="Google Shape;336;p20"/>
          <p:cNvSpPr txBox="1"/>
          <p:nvPr>
            <p:ph idx="2" type="body"/>
          </p:nvPr>
        </p:nvSpPr>
        <p:spPr>
          <a:xfrm>
            <a:off x="828189" y="4184839"/>
            <a:ext cx="3729297" cy="1809561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i="0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7" name="Google Shape;337;p20"/>
          <p:cNvSpPr txBox="1"/>
          <p:nvPr>
            <p:ph idx="3" type="body"/>
          </p:nvPr>
        </p:nvSpPr>
        <p:spPr>
          <a:xfrm>
            <a:off x="5092230" y="3552224"/>
            <a:ext cx="3716212" cy="720080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i="0"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8" name="Google Shape;338;p20"/>
          <p:cNvSpPr txBox="1"/>
          <p:nvPr>
            <p:ph idx="4" type="body"/>
          </p:nvPr>
        </p:nvSpPr>
        <p:spPr>
          <a:xfrm>
            <a:off x="5106744" y="4184839"/>
            <a:ext cx="3729297" cy="2479197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i="0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9" name="Google Shape;339;p20"/>
          <p:cNvSpPr txBox="1"/>
          <p:nvPr>
            <p:ph idx="5" type="body"/>
          </p:nvPr>
        </p:nvSpPr>
        <p:spPr>
          <a:xfrm>
            <a:off x="9370785" y="3552224"/>
            <a:ext cx="3716212" cy="720080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i="0"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40" name="Google Shape;340;p20"/>
          <p:cNvSpPr txBox="1"/>
          <p:nvPr>
            <p:ph idx="6" type="body"/>
          </p:nvPr>
        </p:nvSpPr>
        <p:spPr>
          <a:xfrm>
            <a:off x="9385299" y="4184839"/>
            <a:ext cx="3729297" cy="2898132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i="0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41" name="Google Shape;341;p20"/>
          <p:cNvSpPr txBox="1"/>
          <p:nvPr>
            <p:ph idx="7" type="body"/>
          </p:nvPr>
        </p:nvSpPr>
        <p:spPr>
          <a:xfrm>
            <a:off x="13678369" y="3552224"/>
            <a:ext cx="3695231" cy="720080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i="0"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42" name="Google Shape;342;p20"/>
          <p:cNvSpPr txBox="1"/>
          <p:nvPr>
            <p:ph idx="8" type="body"/>
          </p:nvPr>
        </p:nvSpPr>
        <p:spPr>
          <a:xfrm>
            <a:off x="13663855" y="4184839"/>
            <a:ext cx="3729297" cy="3522247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i="0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43" name="Google Shape;343;p20"/>
          <p:cNvSpPr txBox="1"/>
          <p:nvPr>
            <p:ph idx="9" type="body"/>
          </p:nvPr>
        </p:nvSpPr>
        <p:spPr>
          <a:xfrm>
            <a:off x="617191" y="8098971"/>
            <a:ext cx="12735952" cy="1306286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44" name="Google Shape;344;p20"/>
          <p:cNvSpPr/>
          <p:nvPr/>
        </p:nvSpPr>
        <p:spPr>
          <a:xfrm>
            <a:off x="761206" y="7998731"/>
            <a:ext cx="3240360" cy="72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45" name="Google Shape;345;p20"/>
          <p:cNvSpPr txBox="1"/>
          <p:nvPr>
            <p:ph idx="13" type="body"/>
          </p:nvPr>
        </p:nvSpPr>
        <p:spPr>
          <a:xfrm>
            <a:off x="9323316" y="1543100"/>
            <a:ext cx="8098881" cy="504056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rgbClr val="F2F2F2"/>
              </a:buClr>
              <a:buSzPts val="2400"/>
              <a:buNone/>
              <a:defRPr i="1">
                <a:solidFill>
                  <a:srgbClr val="F2F2F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4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4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4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4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4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4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4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4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4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 - 6 Items">
  <p:cSld name="Table of Contents - 6 Item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3"/>
          <p:cNvSpPr/>
          <p:nvPr/>
        </p:nvSpPr>
        <p:spPr>
          <a:xfrm>
            <a:off x="0" y="0"/>
            <a:ext cx="8459130" cy="10287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5" name="Google Shape;35;p3"/>
          <p:cNvSpPr txBox="1"/>
          <p:nvPr>
            <p:ph type="title"/>
          </p:nvPr>
        </p:nvSpPr>
        <p:spPr>
          <a:xfrm>
            <a:off x="835306" y="1173479"/>
            <a:ext cx="6723724" cy="8207948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Font typeface="Ultra"/>
              <a:buNone/>
              <a:defRPr sz="9600">
                <a:solidFill>
                  <a:schemeClr val="lt1"/>
                </a:solidFill>
                <a:latin typeface="Ultra"/>
                <a:ea typeface="Ultra"/>
                <a:cs typeface="Ultra"/>
                <a:sym typeface="Ult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3"/>
          <p:cNvSpPr txBox="1"/>
          <p:nvPr>
            <p:ph idx="11" type="ftr"/>
          </p:nvPr>
        </p:nvSpPr>
        <p:spPr>
          <a:xfrm>
            <a:off x="10509540" y="9464400"/>
            <a:ext cx="5790697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3"/>
          <p:cNvSpPr/>
          <p:nvPr/>
        </p:nvSpPr>
        <p:spPr>
          <a:xfrm>
            <a:off x="8135094" y="1291377"/>
            <a:ext cx="648072" cy="64807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1</a:t>
            </a:r>
            <a:endParaRPr b="0" i="0" sz="3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8" name="Google Shape;38;p3"/>
          <p:cNvSpPr/>
          <p:nvPr/>
        </p:nvSpPr>
        <p:spPr>
          <a:xfrm>
            <a:off x="8135094" y="2652267"/>
            <a:ext cx="648072" cy="64807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2</a:t>
            </a:r>
            <a:endParaRPr b="0" i="0" sz="3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9" name="Google Shape;39;p3"/>
          <p:cNvSpPr/>
          <p:nvPr/>
        </p:nvSpPr>
        <p:spPr>
          <a:xfrm>
            <a:off x="8135094" y="4013157"/>
            <a:ext cx="648072" cy="64807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3</a:t>
            </a:r>
            <a:endParaRPr b="0" i="0" sz="3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0" name="Google Shape;40;p3"/>
          <p:cNvSpPr/>
          <p:nvPr/>
        </p:nvSpPr>
        <p:spPr>
          <a:xfrm>
            <a:off x="8135094" y="5374047"/>
            <a:ext cx="648072" cy="64807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4</a:t>
            </a:r>
            <a:endParaRPr b="0" i="0" sz="3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1" name="Google Shape;41;p3"/>
          <p:cNvSpPr/>
          <p:nvPr/>
        </p:nvSpPr>
        <p:spPr>
          <a:xfrm>
            <a:off x="8135094" y="6734937"/>
            <a:ext cx="648072" cy="64807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5</a:t>
            </a:r>
            <a:endParaRPr b="0" i="0" sz="3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2" name="Google Shape;42;p3"/>
          <p:cNvSpPr/>
          <p:nvPr/>
        </p:nvSpPr>
        <p:spPr>
          <a:xfrm>
            <a:off x="8135094" y="8095828"/>
            <a:ext cx="648072" cy="648072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6</a:t>
            </a:r>
            <a:endParaRPr b="0" i="0" sz="3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3" name="Google Shape;43;p3"/>
          <p:cNvSpPr txBox="1"/>
          <p:nvPr>
            <p:ph idx="1" type="body"/>
          </p:nvPr>
        </p:nvSpPr>
        <p:spPr>
          <a:xfrm>
            <a:off x="9000327" y="1039044"/>
            <a:ext cx="8279783" cy="936104"/>
          </a:xfrm>
          <a:prstGeom prst="rect">
            <a:avLst/>
          </a:prstGeom>
          <a:noFill/>
          <a:ln>
            <a:noFill/>
          </a:ln>
        </p:spPr>
        <p:txBody>
          <a:bodyPr anchorCtr="0" anchor="b" bIns="81625" lIns="163275" spcFirstLastPara="1" rIns="163275" wrap="square" tIns="81625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3"/>
          <p:cNvSpPr txBox="1"/>
          <p:nvPr>
            <p:ph idx="2" type="body"/>
          </p:nvPr>
        </p:nvSpPr>
        <p:spPr>
          <a:xfrm>
            <a:off x="9000327" y="1759124"/>
            <a:ext cx="8279783" cy="603684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rgbClr val="8D8D8D"/>
              </a:buClr>
              <a:buSzPts val="2000"/>
              <a:buNone/>
              <a:defRPr i="1" sz="2000">
                <a:solidFill>
                  <a:srgbClr val="8D8D8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5" name="Google Shape;45;p3"/>
          <p:cNvSpPr txBox="1"/>
          <p:nvPr>
            <p:ph idx="3" type="body"/>
          </p:nvPr>
        </p:nvSpPr>
        <p:spPr>
          <a:xfrm>
            <a:off x="9000327" y="7852184"/>
            <a:ext cx="8279783" cy="936104"/>
          </a:xfrm>
          <a:prstGeom prst="rect">
            <a:avLst/>
          </a:prstGeom>
          <a:noFill/>
          <a:ln>
            <a:noFill/>
          </a:ln>
        </p:spPr>
        <p:txBody>
          <a:bodyPr anchorCtr="0" anchor="b" bIns="81625" lIns="163275" spcFirstLastPara="1" rIns="163275" wrap="square" tIns="81625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6"/>
              </a:buClr>
              <a:buSzPts val="3600"/>
              <a:buNone/>
              <a:defRPr sz="36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3"/>
          <p:cNvSpPr txBox="1"/>
          <p:nvPr>
            <p:ph idx="4" type="body"/>
          </p:nvPr>
        </p:nvSpPr>
        <p:spPr>
          <a:xfrm>
            <a:off x="9000327" y="8572264"/>
            <a:ext cx="8279783" cy="603684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rgbClr val="8D8D8D"/>
              </a:buClr>
              <a:buSzPts val="2000"/>
              <a:buNone/>
              <a:defRPr i="1" sz="2000">
                <a:solidFill>
                  <a:srgbClr val="8D8D8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7" name="Google Shape;47;p3"/>
          <p:cNvSpPr txBox="1"/>
          <p:nvPr>
            <p:ph idx="5" type="body"/>
          </p:nvPr>
        </p:nvSpPr>
        <p:spPr>
          <a:xfrm>
            <a:off x="9000327" y="2401672"/>
            <a:ext cx="8279783" cy="936104"/>
          </a:xfrm>
          <a:prstGeom prst="rect">
            <a:avLst/>
          </a:prstGeom>
          <a:noFill/>
          <a:ln>
            <a:noFill/>
          </a:ln>
        </p:spPr>
        <p:txBody>
          <a:bodyPr anchorCtr="0" anchor="b" bIns="81625" lIns="163275" spcFirstLastPara="1" rIns="163275" wrap="square" tIns="81625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" name="Google Shape;48;p3"/>
          <p:cNvSpPr txBox="1"/>
          <p:nvPr>
            <p:ph idx="6" type="body"/>
          </p:nvPr>
        </p:nvSpPr>
        <p:spPr>
          <a:xfrm>
            <a:off x="9000327" y="3121752"/>
            <a:ext cx="8279783" cy="603684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rgbClr val="8D8D8D"/>
              </a:buClr>
              <a:buSzPts val="2000"/>
              <a:buNone/>
              <a:defRPr i="1" sz="2000">
                <a:solidFill>
                  <a:srgbClr val="8D8D8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" name="Google Shape;49;p3"/>
          <p:cNvSpPr txBox="1"/>
          <p:nvPr>
            <p:ph idx="7" type="body"/>
          </p:nvPr>
        </p:nvSpPr>
        <p:spPr>
          <a:xfrm>
            <a:off x="9000327" y="3764300"/>
            <a:ext cx="8279783" cy="936104"/>
          </a:xfrm>
          <a:prstGeom prst="rect">
            <a:avLst/>
          </a:prstGeom>
          <a:noFill/>
          <a:ln>
            <a:noFill/>
          </a:ln>
        </p:spPr>
        <p:txBody>
          <a:bodyPr anchorCtr="0" anchor="b" bIns="81625" lIns="163275" spcFirstLastPara="1" rIns="163275" wrap="square" tIns="81625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0" name="Google Shape;50;p3"/>
          <p:cNvSpPr txBox="1"/>
          <p:nvPr>
            <p:ph idx="8" type="body"/>
          </p:nvPr>
        </p:nvSpPr>
        <p:spPr>
          <a:xfrm>
            <a:off x="9000327" y="4484380"/>
            <a:ext cx="8279783" cy="603684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rgbClr val="8D8D8D"/>
              </a:buClr>
              <a:buSzPts val="2000"/>
              <a:buNone/>
              <a:defRPr i="1" sz="2000">
                <a:solidFill>
                  <a:srgbClr val="8D8D8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1" name="Google Shape;51;p3"/>
          <p:cNvSpPr txBox="1"/>
          <p:nvPr>
            <p:ph idx="9" type="body"/>
          </p:nvPr>
        </p:nvSpPr>
        <p:spPr>
          <a:xfrm>
            <a:off x="9000327" y="5126928"/>
            <a:ext cx="8279783" cy="936104"/>
          </a:xfrm>
          <a:prstGeom prst="rect">
            <a:avLst/>
          </a:prstGeom>
          <a:noFill/>
          <a:ln>
            <a:noFill/>
          </a:ln>
        </p:spPr>
        <p:txBody>
          <a:bodyPr anchorCtr="0" anchor="b" bIns="81625" lIns="163275" spcFirstLastPara="1" rIns="163275" wrap="square" tIns="81625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360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" name="Google Shape;52;p3"/>
          <p:cNvSpPr txBox="1"/>
          <p:nvPr>
            <p:ph idx="13" type="body"/>
          </p:nvPr>
        </p:nvSpPr>
        <p:spPr>
          <a:xfrm>
            <a:off x="9000327" y="5847008"/>
            <a:ext cx="8279783" cy="603684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rgbClr val="8D8D8D"/>
              </a:buClr>
              <a:buSzPts val="2000"/>
              <a:buNone/>
              <a:defRPr i="1" sz="2000">
                <a:solidFill>
                  <a:srgbClr val="8D8D8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" name="Google Shape;53;p3"/>
          <p:cNvSpPr txBox="1"/>
          <p:nvPr>
            <p:ph idx="14" type="body"/>
          </p:nvPr>
        </p:nvSpPr>
        <p:spPr>
          <a:xfrm>
            <a:off x="9000327" y="6489556"/>
            <a:ext cx="8279783" cy="936104"/>
          </a:xfrm>
          <a:prstGeom prst="rect">
            <a:avLst/>
          </a:prstGeom>
          <a:noFill/>
          <a:ln>
            <a:noFill/>
          </a:ln>
        </p:spPr>
        <p:txBody>
          <a:bodyPr anchorCtr="0" anchor="b" bIns="81625" lIns="163275" spcFirstLastPara="1" rIns="163275" wrap="square" tIns="81625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" name="Google Shape;54;p3"/>
          <p:cNvSpPr txBox="1"/>
          <p:nvPr>
            <p:ph idx="15" type="body"/>
          </p:nvPr>
        </p:nvSpPr>
        <p:spPr>
          <a:xfrm>
            <a:off x="9000327" y="7209636"/>
            <a:ext cx="8279783" cy="603684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rgbClr val="8D8D8D"/>
              </a:buClr>
              <a:buSzPts val="2000"/>
              <a:buNone/>
              <a:defRPr i="1" sz="2000">
                <a:solidFill>
                  <a:srgbClr val="8D8D8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" name="Google Shape;55;p3"/>
          <p:cNvSpPr txBox="1"/>
          <p:nvPr>
            <p:ph idx="12" type="sldNum"/>
          </p:nvPr>
        </p:nvSpPr>
        <p:spPr>
          <a:xfrm>
            <a:off x="17136094" y="9432788"/>
            <a:ext cx="1080120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>
            <a:lvl1pPr indent="0" lvl="0" mar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cess 1">
  <p:cSld name="Process 1"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21"/>
          <p:cNvSpPr/>
          <p:nvPr/>
        </p:nvSpPr>
        <p:spPr>
          <a:xfrm>
            <a:off x="-1" y="0"/>
            <a:ext cx="18286413" cy="11181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348" name="Google Shape;348;p21"/>
          <p:cNvGrpSpPr/>
          <p:nvPr/>
        </p:nvGrpSpPr>
        <p:grpSpPr>
          <a:xfrm>
            <a:off x="8269812" y="2685157"/>
            <a:ext cx="6003425" cy="908106"/>
            <a:chOff x="1073297" y="6784950"/>
            <a:chExt cx="6003425" cy="908106"/>
          </a:xfrm>
        </p:grpSpPr>
        <p:sp>
          <p:nvSpPr>
            <p:cNvPr id="349" name="Google Shape;349;p21"/>
            <p:cNvSpPr/>
            <p:nvPr/>
          </p:nvSpPr>
          <p:spPr>
            <a:xfrm>
              <a:off x="1527349" y="6784951"/>
              <a:ext cx="5095320" cy="908104"/>
            </a:xfrm>
            <a:prstGeom prst="rect">
              <a:avLst/>
            </a:prstGeom>
            <a:solidFill>
              <a:srgbClr val="E7F4D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50" name="Google Shape;350;p21"/>
            <p:cNvSpPr/>
            <p:nvPr/>
          </p:nvSpPr>
          <p:spPr>
            <a:xfrm>
              <a:off x="6168617" y="6784951"/>
              <a:ext cx="908105" cy="908105"/>
            </a:xfrm>
            <a:prstGeom prst="ellipse">
              <a:avLst/>
            </a:prstGeom>
            <a:solidFill>
              <a:srgbClr val="E7F4D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51" name="Google Shape;351;p21"/>
            <p:cNvSpPr/>
            <p:nvPr/>
          </p:nvSpPr>
          <p:spPr>
            <a:xfrm>
              <a:off x="1073297" y="6784950"/>
              <a:ext cx="908105" cy="908105"/>
            </a:xfrm>
            <a:prstGeom prst="ellipse">
              <a:avLst/>
            </a:prstGeom>
            <a:solidFill>
              <a:srgbClr val="E7F4D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352" name="Google Shape;352;p21"/>
          <p:cNvGrpSpPr/>
          <p:nvPr/>
        </p:nvGrpSpPr>
        <p:grpSpPr>
          <a:xfrm>
            <a:off x="3189006" y="4398678"/>
            <a:ext cx="6003425" cy="908106"/>
            <a:chOff x="1073297" y="6784950"/>
            <a:chExt cx="6003425" cy="908106"/>
          </a:xfrm>
        </p:grpSpPr>
        <p:sp>
          <p:nvSpPr>
            <p:cNvPr id="353" name="Google Shape;353;p21"/>
            <p:cNvSpPr/>
            <p:nvPr/>
          </p:nvSpPr>
          <p:spPr>
            <a:xfrm>
              <a:off x="1527349" y="6784951"/>
              <a:ext cx="5095320" cy="908104"/>
            </a:xfrm>
            <a:prstGeom prst="rect">
              <a:avLst/>
            </a:prstGeom>
            <a:solidFill>
              <a:srgbClr val="FED9E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54" name="Google Shape;354;p21"/>
            <p:cNvSpPr/>
            <p:nvPr/>
          </p:nvSpPr>
          <p:spPr>
            <a:xfrm>
              <a:off x="6168617" y="6784951"/>
              <a:ext cx="908105" cy="908105"/>
            </a:xfrm>
            <a:prstGeom prst="ellipse">
              <a:avLst/>
            </a:prstGeom>
            <a:solidFill>
              <a:srgbClr val="FED9E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55" name="Google Shape;355;p21"/>
            <p:cNvSpPr/>
            <p:nvPr/>
          </p:nvSpPr>
          <p:spPr>
            <a:xfrm>
              <a:off x="1073297" y="6784950"/>
              <a:ext cx="908105" cy="908105"/>
            </a:xfrm>
            <a:prstGeom prst="ellipse">
              <a:avLst/>
            </a:prstGeom>
            <a:solidFill>
              <a:srgbClr val="FED9E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356" name="Google Shape;356;p21"/>
          <p:cNvGrpSpPr/>
          <p:nvPr/>
        </p:nvGrpSpPr>
        <p:grpSpPr>
          <a:xfrm>
            <a:off x="8284326" y="6112199"/>
            <a:ext cx="6003425" cy="908106"/>
            <a:chOff x="1073297" y="6784950"/>
            <a:chExt cx="6003425" cy="908106"/>
          </a:xfrm>
        </p:grpSpPr>
        <p:sp>
          <p:nvSpPr>
            <p:cNvPr id="357" name="Google Shape;357;p21"/>
            <p:cNvSpPr/>
            <p:nvPr/>
          </p:nvSpPr>
          <p:spPr>
            <a:xfrm>
              <a:off x="1527349" y="6784951"/>
              <a:ext cx="5095320" cy="908104"/>
            </a:xfrm>
            <a:prstGeom prst="rect">
              <a:avLst/>
            </a:prstGeom>
            <a:solidFill>
              <a:srgbClr val="EFD7F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58" name="Google Shape;358;p21"/>
            <p:cNvSpPr/>
            <p:nvPr/>
          </p:nvSpPr>
          <p:spPr>
            <a:xfrm>
              <a:off x="6168617" y="6784951"/>
              <a:ext cx="908105" cy="908105"/>
            </a:xfrm>
            <a:prstGeom prst="ellipse">
              <a:avLst/>
            </a:prstGeom>
            <a:solidFill>
              <a:srgbClr val="EFD7F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59" name="Google Shape;359;p21"/>
            <p:cNvSpPr/>
            <p:nvPr/>
          </p:nvSpPr>
          <p:spPr>
            <a:xfrm>
              <a:off x="1073297" y="6784950"/>
              <a:ext cx="908105" cy="908105"/>
            </a:xfrm>
            <a:prstGeom prst="ellipse">
              <a:avLst/>
            </a:prstGeom>
            <a:solidFill>
              <a:srgbClr val="EFD7F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360" name="Google Shape;360;p21"/>
          <p:cNvGrpSpPr/>
          <p:nvPr/>
        </p:nvGrpSpPr>
        <p:grpSpPr>
          <a:xfrm>
            <a:off x="3174492" y="7825720"/>
            <a:ext cx="6003425" cy="908106"/>
            <a:chOff x="1073297" y="6784950"/>
            <a:chExt cx="6003425" cy="908106"/>
          </a:xfrm>
        </p:grpSpPr>
        <p:sp>
          <p:nvSpPr>
            <p:cNvPr id="361" name="Google Shape;361;p21"/>
            <p:cNvSpPr/>
            <p:nvPr/>
          </p:nvSpPr>
          <p:spPr>
            <a:xfrm>
              <a:off x="1527349" y="6784951"/>
              <a:ext cx="5095320" cy="908104"/>
            </a:xfrm>
            <a:prstGeom prst="rect">
              <a:avLst/>
            </a:prstGeom>
            <a:solidFill>
              <a:srgbClr val="FFECC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62" name="Google Shape;362;p21"/>
            <p:cNvSpPr/>
            <p:nvPr/>
          </p:nvSpPr>
          <p:spPr>
            <a:xfrm>
              <a:off x="6168617" y="6784951"/>
              <a:ext cx="908105" cy="908105"/>
            </a:xfrm>
            <a:prstGeom prst="ellipse">
              <a:avLst/>
            </a:prstGeom>
            <a:solidFill>
              <a:srgbClr val="FFECC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63" name="Google Shape;363;p21"/>
            <p:cNvSpPr/>
            <p:nvPr/>
          </p:nvSpPr>
          <p:spPr>
            <a:xfrm>
              <a:off x="1073297" y="6784950"/>
              <a:ext cx="908105" cy="908105"/>
            </a:xfrm>
            <a:prstGeom prst="ellipse">
              <a:avLst/>
            </a:prstGeom>
            <a:solidFill>
              <a:srgbClr val="FFECC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364" name="Google Shape;364;p21"/>
          <p:cNvSpPr txBox="1"/>
          <p:nvPr>
            <p:ph idx="11" type="ftr"/>
          </p:nvPr>
        </p:nvSpPr>
        <p:spPr>
          <a:xfrm>
            <a:off x="10509540" y="9464400"/>
            <a:ext cx="5790697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5" name="Google Shape;365;p21"/>
          <p:cNvSpPr txBox="1"/>
          <p:nvPr>
            <p:ph idx="12" type="sldNum"/>
          </p:nvPr>
        </p:nvSpPr>
        <p:spPr>
          <a:xfrm>
            <a:off x="17136094" y="9432788"/>
            <a:ext cx="1080120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366" name="Google Shape;366;p21"/>
          <p:cNvGrpSpPr/>
          <p:nvPr/>
        </p:nvGrpSpPr>
        <p:grpSpPr>
          <a:xfrm>
            <a:off x="3189006" y="971636"/>
            <a:ext cx="6003425" cy="908106"/>
            <a:chOff x="1073297" y="6784950"/>
            <a:chExt cx="6003425" cy="908106"/>
          </a:xfrm>
        </p:grpSpPr>
        <p:sp>
          <p:nvSpPr>
            <p:cNvPr id="367" name="Google Shape;367;p21"/>
            <p:cNvSpPr/>
            <p:nvPr/>
          </p:nvSpPr>
          <p:spPr>
            <a:xfrm>
              <a:off x="1527349" y="6784951"/>
              <a:ext cx="5095320" cy="908104"/>
            </a:xfrm>
            <a:prstGeom prst="rect">
              <a:avLst/>
            </a:prstGeom>
            <a:solidFill>
              <a:srgbClr val="C6F1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68" name="Google Shape;368;p21"/>
            <p:cNvSpPr/>
            <p:nvPr/>
          </p:nvSpPr>
          <p:spPr>
            <a:xfrm>
              <a:off x="6168617" y="6784951"/>
              <a:ext cx="908105" cy="908105"/>
            </a:xfrm>
            <a:prstGeom prst="ellipse">
              <a:avLst/>
            </a:prstGeom>
            <a:solidFill>
              <a:srgbClr val="C6F1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69" name="Google Shape;369;p21"/>
            <p:cNvSpPr/>
            <p:nvPr/>
          </p:nvSpPr>
          <p:spPr>
            <a:xfrm>
              <a:off x="1073297" y="6784950"/>
              <a:ext cx="908105" cy="908105"/>
            </a:xfrm>
            <a:prstGeom prst="ellipse">
              <a:avLst/>
            </a:prstGeom>
            <a:solidFill>
              <a:srgbClr val="C6F1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370" name="Google Shape;370;p21"/>
          <p:cNvSpPr txBox="1"/>
          <p:nvPr>
            <p:ph idx="1" type="body"/>
          </p:nvPr>
        </p:nvSpPr>
        <p:spPr>
          <a:xfrm>
            <a:off x="3761629" y="1058648"/>
            <a:ext cx="4389120" cy="720080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>
            <a:lvl1pPr indent="-228600" lvl="0" marL="457200" algn="r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i="0" sz="2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cxnSp>
        <p:nvCxnSpPr>
          <p:cNvPr id="371" name="Google Shape;371;p21"/>
          <p:cNvCxnSpPr/>
          <p:nvPr/>
        </p:nvCxnSpPr>
        <p:spPr>
          <a:xfrm>
            <a:off x="8738378" y="0"/>
            <a:ext cx="3856" cy="10421257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372" name="Google Shape;372;p21"/>
          <p:cNvSpPr/>
          <p:nvPr/>
        </p:nvSpPr>
        <p:spPr>
          <a:xfrm>
            <a:off x="8408775" y="1096085"/>
            <a:ext cx="659206" cy="65920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1</a:t>
            </a:r>
            <a:endParaRPr sz="3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73" name="Google Shape;373;p21"/>
          <p:cNvSpPr txBox="1"/>
          <p:nvPr>
            <p:ph idx="2" type="body"/>
          </p:nvPr>
        </p:nvSpPr>
        <p:spPr>
          <a:xfrm>
            <a:off x="9177916" y="2772169"/>
            <a:ext cx="4641267" cy="720080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i="0" sz="28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4" name="Google Shape;374;p21"/>
          <p:cNvSpPr/>
          <p:nvPr/>
        </p:nvSpPr>
        <p:spPr>
          <a:xfrm>
            <a:off x="8408249" y="2809606"/>
            <a:ext cx="659206" cy="65920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2</a:t>
            </a:r>
            <a:endParaRPr/>
          </a:p>
        </p:txBody>
      </p:sp>
      <p:sp>
        <p:nvSpPr>
          <p:cNvPr id="375" name="Google Shape;375;p21"/>
          <p:cNvSpPr txBox="1"/>
          <p:nvPr>
            <p:ph idx="3" type="body"/>
          </p:nvPr>
        </p:nvSpPr>
        <p:spPr>
          <a:xfrm>
            <a:off x="1878564" y="1900261"/>
            <a:ext cx="6269966" cy="1362112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Autofit/>
          </a:bodyPr>
          <a:lstStyle>
            <a:lvl1pPr indent="-228600" lvl="0" marL="457200" algn="r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i="0" sz="2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6" name="Google Shape;376;p21"/>
          <p:cNvSpPr txBox="1"/>
          <p:nvPr>
            <p:ph idx="4" type="body"/>
          </p:nvPr>
        </p:nvSpPr>
        <p:spPr>
          <a:xfrm>
            <a:off x="9177917" y="3613782"/>
            <a:ext cx="6269966" cy="1362112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i="0" sz="2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7" name="Google Shape;377;p21"/>
          <p:cNvSpPr txBox="1"/>
          <p:nvPr>
            <p:ph idx="5" type="body"/>
          </p:nvPr>
        </p:nvSpPr>
        <p:spPr>
          <a:xfrm>
            <a:off x="3761629" y="4485690"/>
            <a:ext cx="4389120" cy="720080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>
            <a:lvl1pPr indent="-228600" lvl="0" marL="457200" algn="r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i="0" sz="28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8" name="Google Shape;378;p21"/>
          <p:cNvSpPr/>
          <p:nvPr/>
        </p:nvSpPr>
        <p:spPr>
          <a:xfrm>
            <a:off x="8408775" y="4523127"/>
            <a:ext cx="659206" cy="65920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3</a:t>
            </a:r>
            <a:endParaRPr sz="3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79" name="Google Shape;379;p21"/>
          <p:cNvSpPr txBox="1"/>
          <p:nvPr>
            <p:ph idx="6" type="body"/>
          </p:nvPr>
        </p:nvSpPr>
        <p:spPr>
          <a:xfrm>
            <a:off x="1878564" y="5327303"/>
            <a:ext cx="6269966" cy="1362112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Autofit/>
          </a:bodyPr>
          <a:lstStyle>
            <a:lvl1pPr indent="-228600" lvl="0" marL="457200" algn="r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i="0" sz="2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80" name="Google Shape;380;p21"/>
          <p:cNvSpPr txBox="1"/>
          <p:nvPr>
            <p:ph idx="7" type="body"/>
          </p:nvPr>
        </p:nvSpPr>
        <p:spPr>
          <a:xfrm>
            <a:off x="9192430" y="6199211"/>
            <a:ext cx="4641267" cy="720080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4"/>
              </a:buClr>
              <a:buSzPts val="2800"/>
              <a:buNone/>
              <a:defRPr i="0" sz="280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81" name="Google Shape;381;p21"/>
          <p:cNvSpPr/>
          <p:nvPr/>
        </p:nvSpPr>
        <p:spPr>
          <a:xfrm>
            <a:off x="8422763" y="6236648"/>
            <a:ext cx="659206" cy="65920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4</a:t>
            </a:r>
            <a:endParaRPr/>
          </a:p>
        </p:txBody>
      </p:sp>
      <p:sp>
        <p:nvSpPr>
          <p:cNvPr id="382" name="Google Shape;382;p21"/>
          <p:cNvSpPr txBox="1"/>
          <p:nvPr>
            <p:ph idx="8" type="body"/>
          </p:nvPr>
        </p:nvSpPr>
        <p:spPr>
          <a:xfrm>
            <a:off x="9192431" y="7040824"/>
            <a:ext cx="6269966" cy="1362112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i="0" sz="2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83" name="Google Shape;383;p21"/>
          <p:cNvSpPr txBox="1"/>
          <p:nvPr>
            <p:ph idx="9" type="body"/>
          </p:nvPr>
        </p:nvSpPr>
        <p:spPr>
          <a:xfrm>
            <a:off x="3747115" y="7912732"/>
            <a:ext cx="4389120" cy="720080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>
            <a:lvl1pPr indent="-228600" lvl="0" marL="457200" algn="r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 i="0" sz="28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84" name="Google Shape;384;p21"/>
          <p:cNvSpPr/>
          <p:nvPr/>
        </p:nvSpPr>
        <p:spPr>
          <a:xfrm>
            <a:off x="8394261" y="7950169"/>
            <a:ext cx="659206" cy="65920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5</a:t>
            </a:r>
            <a:endParaRPr sz="3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85" name="Google Shape;385;p21"/>
          <p:cNvSpPr txBox="1"/>
          <p:nvPr>
            <p:ph idx="13" type="body"/>
          </p:nvPr>
        </p:nvSpPr>
        <p:spPr>
          <a:xfrm>
            <a:off x="1864050" y="8754345"/>
            <a:ext cx="6269966" cy="1362112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Autofit/>
          </a:bodyPr>
          <a:lstStyle>
            <a:lvl1pPr indent="-228600" lvl="0" marL="457200" algn="r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i="0" sz="2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86" name="Google Shape;386;p21"/>
          <p:cNvSpPr txBox="1"/>
          <p:nvPr>
            <p:ph type="title"/>
          </p:nvPr>
        </p:nvSpPr>
        <p:spPr>
          <a:xfrm>
            <a:off x="9431238" y="246956"/>
            <a:ext cx="7990959" cy="1203151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6000"/>
              <a:buFont typeface="Ultra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7" name="Google Shape;387;p21"/>
          <p:cNvSpPr txBox="1"/>
          <p:nvPr>
            <p:ph idx="14" type="body"/>
          </p:nvPr>
        </p:nvSpPr>
        <p:spPr>
          <a:xfrm>
            <a:off x="9503246" y="1543100"/>
            <a:ext cx="7918951" cy="504056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rgbClr val="8D8D8D"/>
              </a:buClr>
              <a:buSzPts val="2400"/>
              <a:buNone/>
              <a:defRPr i="1">
                <a:solidFill>
                  <a:srgbClr val="8D8D8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88" name="Google Shape;388;p21"/>
          <p:cNvSpPr/>
          <p:nvPr/>
        </p:nvSpPr>
        <p:spPr>
          <a:xfrm>
            <a:off x="9575254" y="1399084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8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8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8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8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8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8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8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8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8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7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7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7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7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7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7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7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5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7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7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0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5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7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7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5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7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3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7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35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7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4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7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45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7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7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5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7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6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8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9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9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5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1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7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15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7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2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7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25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7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3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7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35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7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4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7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45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7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7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6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7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8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9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9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5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8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1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8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15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8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2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8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25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8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3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8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35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8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4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8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45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8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8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8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8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6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8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8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7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8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8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8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8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9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8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95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8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5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8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1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8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15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8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2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8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25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8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3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8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35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8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4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8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8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8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8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8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6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8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8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7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8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8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8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8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o Contents">
  <p:cSld name="No Contents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22"/>
          <p:cNvSpPr txBox="1"/>
          <p:nvPr>
            <p:ph idx="11" type="ftr"/>
          </p:nvPr>
        </p:nvSpPr>
        <p:spPr>
          <a:xfrm>
            <a:off x="10507991" y="9463858"/>
            <a:ext cx="5790697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1" name="Google Shape;391;p22"/>
          <p:cNvSpPr txBox="1"/>
          <p:nvPr>
            <p:ph idx="12" type="sldNum"/>
          </p:nvPr>
        </p:nvSpPr>
        <p:spPr>
          <a:xfrm>
            <a:off x="17151170" y="9432788"/>
            <a:ext cx="1080120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92" name="Google Shape;392;p22"/>
          <p:cNvSpPr/>
          <p:nvPr/>
        </p:nvSpPr>
        <p:spPr>
          <a:xfrm>
            <a:off x="-1" y="0"/>
            <a:ext cx="18286413" cy="11181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yramid">
  <p:cSld name="Pyramid"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4" name="Google Shape;394;p23"/>
          <p:cNvGrpSpPr/>
          <p:nvPr/>
        </p:nvGrpSpPr>
        <p:grpSpPr>
          <a:xfrm flipH="1">
            <a:off x="6153596" y="2531512"/>
            <a:ext cx="4056748" cy="7542331"/>
            <a:chOff x="1400631" y="2191657"/>
            <a:chExt cx="3439888" cy="6734628"/>
          </a:xfrm>
        </p:grpSpPr>
        <p:sp>
          <p:nvSpPr>
            <p:cNvPr id="395" name="Google Shape;395;p23"/>
            <p:cNvSpPr/>
            <p:nvPr/>
          </p:nvSpPr>
          <p:spPr>
            <a:xfrm flipH="1">
              <a:off x="1400631" y="2191657"/>
              <a:ext cx="3439885" cy="5159828"/>
            </a:xfrm>
            <a:prstGeom prst="rtTriangle">
              <a:avLst/>
            </a:prstGeom>
            <a:solidFill>
              <a:srgbClr val="D8D8D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96" name="Google Shape;396;p23"/>
            <p:cNvSpPr/>
            <p:nvPr/>
          </p:nvSpPr>
          <p:spPr>
            <a:xfrm flipH="1" rot="-5400000">
              <a:off x="2333175" y="6418942"/>
              <a:ext cx="1574800" cy="3439887"/>
            </a:xfrm>
            <a:prstGeom prst="rtTriangle">
              <a:avLst/>
            </a:prstGeom>
            <a:solidFill>
              <a:srgbClr val="D8D8D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397" name="Google Shape;397;p23"/>
          <p:cNvGrpSpPr/>
          <p:nvPr/>
        </p:nvGrpSpPr>
        <p:grpSpPr>
          <a:xfrm>
            <a:off x="2096849" y="2533939"/>
            <a:ext cx="4056748" cy="7542331"/>
            <a:chOff x="1400631" y="2191657"/>
            <a:chExt cx="3439888" cy="6734628"/>
          </a:xfrm>
        </p:grpSpPr>
        <p:sp>
          <p:nvSpPr>
            <p:cNvPr id="398" name="Google Shape;398;p23"/>
            <p:cNvSpPr/>
            <p:nvPr/>
          </p:nvSpPr>
          <p:spPr>
            <a:xfrm flipH="1">
              <a:off x="1400631" y="2191657"/>
              <a:ext cx="3439885" cy="5159828"/>
            </a:xfrm>
            <a:prstGeom prst="rtTriangle">
              <a:avLst/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99" name="Google Shape;399;p23"/>
            <p:cNvSpPr/>
            <p:nvPr/>
          </p:nvSpPr>
          <p:spPr>
            <a:xfrm flipH="1" rot="-5400000">
              <a:off x="2333175" y="6418942"/>
              <a:ext cx="1574800" cy="3439887"/>
            </a:xfrm>
            <a:prstGeom prst="rtTriangle">
              <a:avLst/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400" name="Google Shape;400;p23"/>
          <p:cNvSpPr/>
          <p:nvPr/>
        </p:nvSpPr>
        <p:spPr>
          <a:xfrm flipH="1" rot="-5400000">
            <a:off x="884597" y="-884601"/>
            <a:ext cx="4385420" cy="6154621"/>
          </a:xfrm>
          <a:custGeom>
            <a:rect b="b" l="l" r="r" t="t"/>
            <a:pathLst>
              <a:path extrusionOk="0" h="6154621" w="4385420">
                <a:moveTo>
                  <a:pt x="688593" y="1814402"/>
                </a:moveTo>
                <a:lnTo>
                  <a:pt x="2537007" y="6154621"/>
                </a:lnTo>
                <a:lnTo>
                  <a:pt x="2537007" y="6154618"/>
                </a:lnTo>
                <a:lnTo>
                  <a:pt x="4385420" y="6154618"/>
                </a:lnTo>
                <a:lnTo>
                  <a:pt x="2537006" y="1814399"/>
                </a:lnTo>
                <a:lnTo>
                  <a:pt x="2537006" y="1814402"/>
                </a:lnTo>
                <a:close/>
                <a:moveTo>
                  <a:pt x="0" y="0"/>
                </a:moveTo>
                <a:lnTo>
                  <a:pt x="0" y="197532"/>
                </a:lnTo>
                <a:lnTo>
                  <a:pt x="688592" y="1814398"/>
                </a:lnTo>
                <a:lnTo>
                  <a:pt x="688592" y="1814395"/>
                </a:lnTo>
                <a:lnTo>
                  <a:pt x="2537005" y="1814395"/>
                </a:lnTo>
                <a:lnTo>
                  <a:pt x="176429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01" name="Google Shape;401;p23"/>
          <p:cNvSpPr/>
          <p:nvPr/>
        </p:nvSpPr>
        <p:spPr>
          <a:xfrm>
            <a:off x="6154618" y="2533939"/>
            <a:ext cx="1001379" cy="1851482"/>
          </a:xfrm>
          <a:custGeom>
            <a:rect b="b" l="l" r="r" t="t"/>
            <a:pathLst>
              <a:path extrusionOk="0" h="1851482" w="1001379">
                <a:moveTo>
                  <a:pt x="0" y="0"/>
                </a:moveTo>
                <a:lnTo>
                  <a:pt x="1001379" y="1426422"/>
                </a:lnTo>
                <a:lnTo>
                  <a:pt x="0" y="1851482"/>
                </a:lnTo>
                <a:lnTo>
                  <a:pt x="0" y="0"/>
                </a:lnTo>
                <a:close/>
              </a:path>
            </a:pathLst>
          </a:custGeom>
          <a:solidFill>
            <a:srgbClr val="53D6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02" name="Google Shape;402;p23"/>
          <p:cNvSpPr txBox="1"/>
          <p:nvPr>
            <p:ph idx="11" type="ftr"/>
          </p:nvPr>
        </p:nvSpPr>
        <p:spPr>
          <a:xfrm>
            <a:off x="10507991" y="9463858"/>
            <a:ext cx="5790697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3" name="Google Shape;403;p23"/>
          <p:cNvSpPr txBox="1"/>
          <p:nvPr>
            <p:ph idx="12" type="sldNum"/>
          </p:nvPr>
        </p:nvSpPr>
        <p:spPr>
          <a:xfrm>
            <a:off x="17151170" y="9432788"/>
            <a:ext cx="1080120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04" name="Google Shape;404;p23"/>
          <p:cNvSpPr/>
          <p:nvPr/>
        </p:nvSpPr>
        <p:spPr>
          <a:xfrm flipH="1" rot="-5400000">
            <a:off x="842535" y="4764187"/>
            <a:ext cx="4469545" cy="6154621"/>
          </a:xfrm>
          <a:custGeom>
            <a:rect b="b" l="l" r="r" t="t"/>
            <a:pathLst>
              <a:path extrusionOk="0" h="6154621" w="4469545">
                <a:moveTo>
                  <a:pt x="772717" y="1814402"/>
                </a:moveTo>
                <a:lnTo>
                  <a:pt x="2621131" y="6154621"/>
                </a:lnTo>
                <a:lnTo>
                  <a:pt x="2621131" y="6154618"/>
                </a:lnTo>
                <a:lnTo>
                  <a:pt x="4469545" y="6154618"/>
                </a:lnTo>
                <a:lnTo>
                  <a:pt x="2621130" y="1814399"/>
                </a:lnTo>
                <a:lnTo>
                  <a:pt x="2621130" y="1814402"/>
                </a:lnTo>
                <a:close/>
                <a:moveTo>
                  <a:pt x="0" y="0"/>
                </a:moveTo>
                <a:lnTo>
                  <a:pt x="772716" y="1814398"/>
                </a:lnTo>
                <a:lnTo>
                  <a:pt x="772716" y="1814395"/>
                </a:lnTo>
                <a:lnTo>
                  <a:pt x="2621129" y="1814395"/>
                </a:lnTo>
                <a:lnTo>
                  <a:pt x="1848414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05" name="Google Shape;405;p23"/>
          <p:cNvSpPr/>
          <p:nvPr/>
        </p:nvSpPr>
        <p:spPr>
          <a:xfrm flipH="1" rot="-5400000">
            <a:off x="842535" y="968700"/>
            <a:ext cx="4469545" cy="6154621"/>
          </a:xfrm>
          <a:custGeom>
            <a:rect b="b" l="l" r="r" t="t"/>
            <a:pathLst>
              <a:path extrusionOk="0" h="6154621" w="4469545">
                <a:moveTo>
                  <a:pt x="772717" y="1814402"/>
                </a:moveTo>
                <a:lnTo>
                  <a:pt x="2621131" y="6154621"/>
                </a:lnTo>
                <a:lnTo>
                  <a:pt x="2621131" y="6154618"/>
                </a:lnTo>
                <a:lnTo>
                  <a:pt x="4469545" y="6154618"/>
                </a:lnTo>
                <a:lnTo>
                  <a:pt x="2621131" y="1814399"/>
                </a:lnTo>
                <a:lnTo>
                  <a:pt x="2621131" y="1814402"/>
                </a:lnTo>
                <a:close/>
                <a:moveTo>
                  <a:pt x="0" y="0"/>
                </a:moveTo>
                <a:lnTo>
                  <a:pt x="772716" y="1814398"/>
                </a:lnTo>
                <a:lnTo>
                  <a:pt x="772716" y="1814395"/>
                </a:lnTo>
                <a:lnTo>
                  <a:pt x="2621130" y="1814395"/>
                </a:lnTo>
                <a:lnTo>
                  <a:pt x="1848415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06" name="Google Shape;406;p23"/>
          <p:cNvSpPr/>
          <p:nvPr/>
        </p:nvSpPr>
        <p:spPr>
          <a:xfrm flipH="1" rot="-5400000">
            <a:off x="842536" y="2866443"/>
            <a:ext cx="4469544" cy="6154620"/>
          </a:xfrm>
          <a:custGeom>
            <a:rect b="b" l="l" r="r" t="t"/>
            <a:pathLst>
              <a:path extrusionOk="0" h="6154620" w="4469544">
                <a:moveTo>
                  <a:pt x="772717" y="1814401"/>
                </a:moveTo>
                <a:lnTo>
                  <a:pt x="2621131" y="6154620"/>
                </a:lnTo>
                <a:lnTo>
                  <a:pt x="2621131" y="6154617"/>
                </a:lnTo>
                <a:lnTo>
                  <a:pt x="4469544" y="6154617"/>
                </a:lnTo>
                <a:lnTo>
                  <a:pt x="2621130" y="1814398"/>
                </a:lnTo>
                <a:lnTo>
                  <a:pt x="2621130" y="1814401"/>
                </a:lnTo>
                <a:close/>
                <a:moveTo>
                  <a:pt x="0" y="0"/>
                </a:moveTo>
                <a:lnTo>
                  <a:pt x="772716" y="1814397"/>
                </a:lnTo>
                <a:lnTo>
                  <a:pt x="772716" y="1814394"/>
                </a:lnTo>
                <a:lnTo>
                  <a:pt x="2621129" y="1814394"/>
                </a:lnTo>
                <a:lnTo>
                  <a:pt x="184841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07" name="Google Shape;407;p23"/>
          <p:cNvSpPr/>
          <p:nvPr/>
        </p:nvSpPr>
        <p:spPr>
          <a:xfrm>
            <a:off x="6154617" y="3998626"/>
            <a:ext cx="2026350" cy="2281896"/>
          </a:xfrm>
          <a:custGeom>
            <a:rect b="b" l="l" r="r" t="t"/>
            <a:pathLst>
              <a:path extrusionOk="0" h="2281896" w="2026350">
                <a:moveTo>
                  <a:pt x="1028242" y="0"/>
                </a:moveTo>
                <a:lnTo>
                  <a:pt x="2026350" y="1421762"/>
                </a:lnTo>
                <a:lnTo>
                  <a:pt x="0" y="2281896"/>
                </a:lnTo>
                <a:lnTo>
                  <a:pt x="0" y="436463"/>
                </a:lnTo>
                <a:lnTo>
                  <a:pt x="1028242" y="0"/>
                </a:lnTo>
                <a:close/>
              </a:path>
            </a:pathLst>
          </a:custGeom>
          <a:solidFill>
            <a:srgbClr val="B7DF7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08" name="Google Shape;408;p23"/>
          <p:cNvSpPr/>
          <p:nvPr/>
        </p:nvSpPr>
        <p:spPr>
          <a:xfrm>
            <a:off x="6154618" y="5458653"/>
            <a:ext cx="3052187" cy="2718573"/>
          </a:xfrm>
          <a:custGeom>
            <a:rect b="b" l="l" r="r" t="t"/>
            <a:pathLst>
              <a:path extrusionOk="0" h="2718573" w="3052187">
                <a:moveTo>
                  <a:pt x="2053212" y="0"/>
                </a:moveTo>
                <a:lnTo>
                  <a:pt x="3052187" y="1422997"/>
                </a:lnTo>
                <a:lnTo>
                  <a:pt x="0" y="2718573"/>
                </a:lnTo>
                <a:lnTo>
                  <a:pt x="0" y="871537"/>
                </a:lnTo>
                <a:lnTo>
                  <a:pt x="2053212" y="0"/>
                </a:lnTo>
                <a:close/>
              </a:path>
            </a:pathLst>
          </a:custGeom>
          <a:solidFill>
            <a:srgbClr val="FD91A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409" name="Google Shape;409;p23"/>
          <p:cNvGrpSpPr/>
          <p:nvPr/>
        </p:nvGrpSpPr>
        <p:grpSpPr>
          <a:xfrm>
            <a:off x="6154615" y="6919914"/>
            <a:ext cx="4056748" cy="3156356"/>
            <a:chOff x="7549101" y="6886372"/>
            <a:chExt cx="4056748" cy="3156356"/>
          </a:xfrm>
        </p:grpSpPr>
        <p:sp>
          <p:nvSpPr>
            <p:cNvPr id="410" name="Google Shape;410;p23"/>
            <p:cNvSpPr/>
            <p:nvPr/>
          </p:nvSpPr>
          <p:spPr>
            <a:xfrm>
              <a:off x="7549104" y="6886372"/>
              <a:ext cx="4056745" cy="1392686"/>
            </a:xfrm>
            <a:custGeom>
              <a:rect b="b" l="l" r="r" t="t"/>
              <a:pathLst>
                <a:path extrusionOk="0" h="1392686" w="4056745">
                  <a:moveTo>
                    <a:pt x="3079049" y="0"/>
                  </a:moveTo>
                  <a:lnTo>
                    <a:pt x="4056745" y="1392686"/>
                  </a:lnTo>
                  <a:lnTo>
                    <a:pt x="0" y="1392686"/>
                  </a:lnTo>
                  <a:lnTo>
                    <a:pt x="0" y="1306979"/>
                  </a:lnTo>
                  <a:lnTo>
                    <a:pt x="3079049" y="0"/>
                  </a:lnTo>
                  <a:close/>
                </a:path>
              </a:pathLst>
            </a:custGeom>
            <a:solidFill>
              <a:srgbClr val="D08DE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11" name="Google Shape;411;p23"/>
            <p:cNvSpPr/>
            <p:nvPr/>
          </p:nvSpPr>
          <p:spPr>
            <a:xfrm>
              <a:off x="7549101" y="8279059"/>
              <a:ext cx="4056747" cy="1763669"/>
            </a:xfrm>
            <a:custGeom>
              <a:rect b="b" l="l" r="r" t="t"/>
              <a:pathLst>
                <a:path extrusionOk="0" h="1763669" w="4056747">
                  <a:moveTo>
                    <a:pt x="0" y="0"/>
                  </a:moveTo>
                  <a:lnTo>
                    <a:pt x="4056747" y="0"/>
                  </a:lnTo>
                  <a:lnTo>
                    <a:pt x="0" y="17636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08DE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412" name="Google Shape;412;p23"/>
          <p:cNvSpPr txBox="1"/>
          <p:nvPr>
            <p:ph idx="1" type="body"/>
          </p:nvPr>
        </p:nvSpPr>
        <p:spPr>
          <a:xfrm rot="1380000">
            <a:off x="1279776" y="1724416"/>
            <a:ext cx="3914371" cy="1060769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>
            <a:lvl1pPr indent="-228600" lvl="0" marL="457200" algn="r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i="0"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13" name="Google Shape;413;p23"/>
          <p:cNvSpPr txBox="1"/>
          <p:nvPr>
            <p:ph idx="2" type="body"/>
          </p:nvPr>
        </p:nvSpPr>
        <p:spPr>
          <a:xfrm rot="1380000">
            <a:off x="1279776" y="3627307"/>
            <a:ext cx="3914371" cy="1060769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>
            <a:lvl1pPr indent="-228600" lvl="0" marL="457200" algn="r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i="0"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14" name="Google Shape;414;p23"/>
          <p:cNvSpPr txBox="1"/>
          <p:nvPr>
            <p:ph idx="3" type="body"/>
          </p:nvPr>
        </p:nvSpPr>
        <p:spPr>
          <a:xfrm rot="1380000">
            <a:off x="1279776" y="5530198"/>
            <a:ext cx="3914371" cy="1060769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>
            <a:lvl1pPr indent="-228600" lvl="0" marL="457200" algn="r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i="0"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15" name="Google Shape;415;p23"/>
          <p:cNvSpPr txBox="1"/>
          <p:nvPr>
            <p:ph idx="4" type="body"/>
          </p:nvPr>
        </p:nvSpPr>
        <p:spPr>
          <a:xfrm rot="1380000">
            <a:off x="1279776" y="7433090"/>
            <a:ext cx="3914371" cy="1060769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>
            <a:lvl1pPr indent="-228600" lvl="0" marL="457200" algn="r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i="0"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16" name="Google Shape;416;p23"/>
          <p:cNvSpPr txBox="1"/>
          <p:nvPr/>
        </p:nvSpPr>
        <p:spPr>
          <a:xfrm>
            <a:off x="6180019" y="3503092"/>
            <a:ext cx="771365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01</a:t>
            </a:r>
            <a:endParaRPr sz="4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17" name="Google Shape;417;p23"/>
          <p:cNvSpPr txBox="1"/>
          <p:nvPr/>
        </p:nvSpPr>
        <p:spPr>
          <a:xfrm>
            <a:off x="6713912" y="5157454"/>
            <a:ext cx="771365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02</a:t>
            </a:r>
            <a:endParaRPr sz="4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18" name="Google Shape;418;p23"/>
          <p:cNvSpPr txBox="1"/>
          <p:nvPr/>
        </p:nvSpPr>
        <p:spPr>
          <a:xfrm>
            <a:off x="7270297" y="6823360"/>
            <a:ext cx="771365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03</a:t>
            </a:r>
            <a:endParaRPr sz="4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19" name="Google Shape;419;p23"/>
          <p:cNvSpPr txBox="1"/>
          <p:nvPr/>
        </p:nvSpPr>
        <p:spPr>
          <a:xfrm>
            <a:off x="7799473" y="8465001"/>
            <a:ext cx="771365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04</a:t>
            </a:r>
            <a:endParaRPr sz="4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20" name="Google Shape;420;p23"/>
          <p:cNvSpPr/>
          <p:nvPr>
            <p:ph idx="5" type="pic"/>
          </p:nvPr>
        </p:nvSpPr>
        <p:spPr>
          <a:xfrm rot="1380000">
            <a:off x="5048898" y="2851349"/>
            <a:ext cx="664454" cy="664454"/>
          </a:xfrm>
          <a:prstGeom prst="rect">
            <a:avLst/>
          </a:prstGeom>
          <a:noFill/>
          <a:ln>
            <a:noFill/>
          </a:ln>
        </p:spPr>
      </p:sp>
      <p:sp>
        <p:nvSpPr>
          <p:cNvPr id="421" name="Google Shape;421;p23"/>
          <p:cNvSpPr/>
          <p:nvPr>
            <p:ph idx="6" type="pic"/>
          </p:nvPr>
        </p:nvSpPr>
        <p:spPr>
          <a:xfrm rot="1380000">
            <a:off x="5048898" y="4752195"/>
            <a:ext cx="664454" cy="664454"/>
          </a:xfrm>
          <a:prstGeom prst="rect">
            <a:avLst/>
          </a:prstGeom>
          <a:noFill/>
          <a:ln>
            <a:noFill/>
          </a:ln>
        </p:spPr>
      </p:sp>
      <p:sp>
        <p:nvSpPr>
          <p:cNvPr id="422" name="Google Shape;422;p23"/>
          <p:cNvSpPr/>
          <p:nvPr>
            <p:ph idx="7" type="pic"/>
          </p:nvPr>
        </p:nvSpPr>
        <p:spPr>
          <a:xfrm rot="1380000">
            <a:off x="5048898" y="6653041"/>
            <a:ext cx="664454" cy="664454"/>
          </a:xfrm>
          <a:prstGeom prst="rect">
            <a:avLst/>
          </a:prstGeom>
          <a:noFill/>
          <a:ln>
            <a:noFill/>
          </a:ln>
        </p:spPr>
      </p:sp>
      <p:sp>
        <p:nvSpPr>
          <p:cNvPr id="423" name="Google Shape;423;p23"/>
          <p:cNvSpPr/>
          <p:nvPr>
            <p:ph idx="8" type="pic"/>
          </p:nvPr>
        </p:nvSpPr>
        <p:spPr>
          <a:xfrm rot="1380000">
            <a:off x="5048898" y="8553888"/>
            <a:ext cx="664454" cy="664454"/>
          </a:xfrm>
          <a:prstGeom prst="rect">
            <a:avLst/>
          </a:prstGeom>
          <a:noFill/>
          <a:ln>
            <a:noFill/>
          </a:ln>
        </p:spPr>
      </p:sp>
      <p:sp>
        <p:nvSpPr>
          <p:cNvPr id="424" name="Google Shape;424;p23"/>
          <p:cNvSpPr txBox="1"/>
          <p:nvPr>
            <p:ph idx="9" type="body"/>
          </p:nvPr>
        </p:nvSpPr>
        <p:spPr>
          <a:xfrm>
            <a:off x="7202057" y="2463272"/>
            <a:ext cx="7416799" cy="1350309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i="0" sz="2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5" name="Google Shape;425;p23"/>
          <p:cNvSpPr txBox="1"/>
          <p:nvPr>
            <p:ph idx="13" type="body"/>
          </p:nvPr>
        </p:nvSpPr>
        <p:spPr>
          <a:xfrm>
            <a:off x="8263702" y="3895507"/>
            <a:ext cx="7416799" cy="1350309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i="0" sz="2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6" name="Google Shape;426;p23"/>
          <p:cNvSpPr txBox="1"/>
          <p:nvPr>
            <p:ph idx="14" type="body"/>
          </p:nvPr>
        </p:nvSpPr>
        <p:spPr>
          <a:xfrm>
            <a:off x="9291883" y="5327742"/>
            <a:ext cx="7416799" cy="1350309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i="0" sz="2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7" name="Google Shape;427;p23"/>
          <p:cNvSpPr txBox="1"/>
          <p:nvPr>
            <p:ph idx="15" type="body"/>
          </p:nvPr>
        </p:nvSpPr>
        <p:spPr>
          <a:xfrm>
            <a:off x="10245469" y="6759976"/>
            <a:ext cx="7416799" cy="1350309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i="0" sz="2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8" name="Google Shape;428;p23"/>
          <p:cNvSpPr/>
          <p:nvPr/>
        </p:nvSpPr>
        <p:spPr>
          <a:xfrm>
            <a:off x="-1" y="0"/>
            <a:ext cx="18286413" cy="11181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29" name="Google Shape;429;p23"/>
          <p:cNvSpPr txBox="1"/>
          <p:nvPr>
            <p:ph type="title"/>
          </p:nvPr>
        </p:nvSpPr>
        <p:spPr>
          <a:xfrm>
            <a:off x="6043539" y="246956"/>
            <a:ext cx="11765081" cy="1203151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6000"/>
              <a:buFont typeface="Ultra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0" name="Google Shape;430;p23"/>
          <p:cNvSpPr txBox="1"/>
          <p:nvPr>
            <p:ph idx="16" type="body"/>
          </p:nvPr>
        </p:nvSpPr>
        <p:spPr>
          <a:xfrm>
            <a:off x="6115547" y="1543100"/>
            <a:ext cx="11659064" cy="504056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rgbClr val="8D8D8D"/>
              </a:buClr>
              <a:buSzPts val="2400"/>
              <a:buNone/>
              <a:defRPr i="1">
                <a:solidFill>
                  <a:srgbClr val="8D8D8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31" name="Google Shape;431;p23"/>
          <p:cNvSpPr/>
          <p:nvPr/>
        </p:nvSpPr>
        <p:spPr>
          <a:xfrm>
            <a:off x="6187555" y="1399084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1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250"/>
                                        <p:tgtEl>
                                          <p:spTgt spid="4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250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250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250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250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250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250"/>
                                        <p:tgtEl>
                                          <p:spTgt spid="41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250"/>
                                        <p:tgtEl>
                                          <p:spTgt spid="41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250"/>
                                        <p:tgtEl>
                                          <p:spTgt spid="41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250"/>
                                        <p:tgtEl>
                                          <p:spTgt spid="41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250"/>
                                        <p:tgtEl>
                                          <p:spTgt spid="41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250"/>
                                        <p:tgtEl>
                                          <p:spTgt spid="41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250"/>
                                        <p:tgtEl>
                                          <p:spTgt spid="41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250"/>
                                        <p:tgtEl>
                                          <p:spTgt spid="41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250"/>
                                        <p:tgtEl>
                                          <p:spTgt spid="41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2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2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2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2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2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2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2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2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2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25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250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250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250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250"/>
                                        <p:tgtEl>
                                          <p:spTgt spid="4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250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250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250"/>
                                        <p:tgtEl>
                                          <p:spTgt spid="41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250"/>
                                        <p:tgtEl>
                                          <p:spTgt spid="41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250"/>
                                        <p:tgtEl>
                                          <p:spTgt spid="41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250"/>
                                        <p:tgtEl>
                                          <p:spTgt spid="41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250"/>
                                        <p:tgtEl>
                                          <p:spTgt spid="41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250"/>
                                        <p:tgtEl>
                                          <p:spTgt spid="41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250"/>
                                        <p:tgtEl>
                                          <p:spTgt spid="41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250"/>
                                        <p:tgtEl>
                                          <p:spTgt spid="41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250"/>
                                        <p:tgtEl>
                                          <p:spTgt spid="41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2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2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2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2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2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2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2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2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2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250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250"/>
                                        <p:tgtEl>
                                          <p:spTgt spid="4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250"/>
                                        <p:tgtEl>
                                          <p:spTgt spid="4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250"/>
                                        <p:tgtEl>
                                          <p:spTgt spid="4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250"/>
                                        <p:tgtEl>
                                          <p:spTgt spid="41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250"/>
                                        <p:tgtEl>
                                          <p:spTgt spid="41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250"/>
                                        <p:tgtEl>
                                          <p:spTgt spid="41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250"/>
                                        <p:tgtEl>
                                          <p:spTgt spid="41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250"/>
                                        <p:tgtEl>
                                          <p:spTgt spid="41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250"/>
                                        <p:tgtEl>
                                          <p:spTgt spid="41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250"/>
                                        <p:tgtEl>
                                          <p:spTgt spid="41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250"/>
                                        <p:tgtEl>
                                          <p:spTgt spid="41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250"/>
                                        <p:tgtEl>
                                          <p:spTgt spid="41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250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250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2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2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2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2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2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2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2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2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2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75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250"/>
                                        <p:tgtEl>
                                          <p:spTgt spid="4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250"/>
                                        <p:tgtEl>
                                          <p:spTgt spid="41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250"/>
                                        <p:tgtEl>
                                          <p:spTgt spid="41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250"/>
                                        <p:tgtEl>
                                          <p:spTgt spid="41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250"/>
                                        <p:tgtEl>
                                          <p:spTgt spid="41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250"/>
                                        <p:tgtEl>
                                          <p:spTgt spid="41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250"/>
                                        <p:tgtEl>
                                          <p:spTgt spid="41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250"/>
                                        <p:tgtEl>
                                          <p:spTgt spid="41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250"/>
                                        <p:tgtEl>
                                          <p:spTgt spid="41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250"/>
                                        <p:tgtEl>
                                          <p:spTgt spid="41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250"/>
                                        <p:tgtEl>
                                          <p:spTgt spid="4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250"/>
                                        <p:tgtEl>
                                          <p:spTgt spid="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250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250"/>
                                        <p:tgtEl>
                                          <p:spTgt spid="4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250"/>
                                        <p:tgtEl>
                                          <p:spTgt spid="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2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2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2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2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2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2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2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2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2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act">
  <p:cSld name="Contact">
    <p:bg>
      <p:bgPr>
        <a:solidFill>
          <a:schemeClr val="dk2"/>
        </a:solidFill>
      </p:bgPr>
    </p:bg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24"/>
          <p:cNvSpPr/>
          <p:nvPr/>
        </p:nvSpPr>
        <p:spPr>
          <a:xfrm>
            <a:off x="-1" y="6132288"/>
            <a:ext cx="18286413" cy="4571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accent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34" name="Google Shape;434;p24"/>
          <p:cNvSpPr/>
          <p:nvPr/>
        </p:nvSpPr>
        <p:spPr>
          <a:xfrm>
            <a:off x="1754352" y="6966857"/>
            <a:ext cx="1756228" cy="1756228"/>
          </a:xfrm>
          <a:prstGeom prst="ellipse">
            <a:avLst/>
          </a:prstGeom>
          <a:solidFill>
            <a:srgbClr val="FEC87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accent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35" name="Google Shape;435;p24"/>
          <p:cNvSpPr/>
          <p:nvPr/>
        </p:nvSpPr>
        <p:spPr>
          <a:xfrm>
            <a:off x="1397829" y="1600838"/>
            <a:ext cx="6904800" cy="69048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36" name="Google Shape;436;p24"/>
          <p:cNvSpPr/>
          <p:nvPr/>
        </p:nvSpPr>
        <p:spPr>
          <a:xfrm>
            <a:off x="1646019" y="1818285"/>
            <a:ext cx="6904800" cy="6904800"/>
          </a:xfrm>
          <a:prstGeom prst="ellipse">
            <a:avLst/>
          </a:prstGeom>
          <a:solidFill>
            <a:srgbClr val="CD7F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37" name="Google Shape;437;p24"/>
          <p:cNvSpPr/>
          <p:nvPr/>
        </p:nvSpPr>
        <p:spPr>
          <a:xfrm>
            <a:off x="7716616" y="1934006"/>
            <a:ext cx="1404254" cy="1404254"/>
          </a:xfrm>
          <a:prstGeom prst="ellipse">
            <a:avLst/>
          </a:prstGeom>
          <a:solidFill>
            <a:srgbClr val="FEDAA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accent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38" name="Google Shape;438;p24"/>
          <p:cNvSpPr/>
          <p:nvPr/>
        </p:nvSpPr>
        <p:spPr>
          <a:xfrm>
            <a:off x="890750" y="8404305"/>
            <a:ext cx="863602" cy="863602"/>
          </a:xfrm>
          <a:prstGeom prst="ellipse">
            <a:avLst/>
          </a:prstGeom>
          <a:solidFill>
            <a:srgbClr val="FEDAA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accent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39" name="Google Shape;439;p24"/>
          <p:cNvSpPr txBox="1"/>
          <p:nvPr>
            <p:ph idx="11" type="ftr"/>
          </p:nvPr>
        </p:nvSpPr>
        <p:spPr>
          <a:xfrm>
            <a:off x="10507991" y="9463858"/>
            <a:ext cx="5790697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0" name="Google Shape;440;p24"/>
          <p:cNvSpPr txBox="1"/>
          <p:nvPr>
            <p:ph idx="12" type="sldNum"/>
          </p:nvPr>
        </p:nvSpPr>
        <p:spPr>
          <a:xfrm>
            <a:off x="17151170" y="9432788"/>
            <a:ext cx="1080120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41" name="Google Shape;441;p24"/>
          <p:cNvSpPr/>
          <p:nvPr>
            <p:ph idx="2" type="pic"/>
          </p:nvPr>
        </p:nvSpPr>
        <p:spPr>
          <a:xfrm>
            <a:off x="1514934" y="1688420"/>
            <a:ext cx="6903809" cy="6903809"/>
          </a:xfrm>
          <a:prstGeom prst="ellipse">
            <a:avLst/>
          </a:prstGeom>
          <a:solidFill>
            <a:srgbClr val="FFECCF"/>
          </a:solidFill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2" name="Google Shape;442;p24"/>
          <p:cNvSpPr txBox="1"/>
          <p:nvPr>
            <p:ph type="title"/>
          </p:nvPr>
        </p:nvSpPr>
        <p:spPr>
          <a:xfrm>
            <a:off x="9142413" y="2481938"/>
            <a:ext cx="8739186" cy="1524008"/>
          </a:xfrm>
          <a:prstGeom prst="rect">
            <a:avLst/>
          </a:prstGeom>
          <a:noFill/>
          <a:ln>
            <a:noFill/>
          </a:ln>
        </p:spPr>
        <p:txBody>
          <a:bodyPr anchorCtr="0" anchor="b" bIns="81625" lIns="163275" spcFirstLastPara="1" rIns="163275" wrap="square" tIns="816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Ultra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3" name="Google Shape;443;p24"/>
          <p:cNvSpPr/>
          <p:nvPr/>
        </p:nvSpPr>
        <p:spPr>
          <a:xfrm>
            <a:off x="9142413" y="4206404"/>
            <a:ext cx="1183534" cy="1183534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44" name="Google Shape;444;p24"/>
          <p:cNvSpPr/>
          <p:nvPr>
            <p:ph idx="3" type="pic"/>
          </p:nvPr>
        </p:nvSpPr>
        <p:spPr>
          <a:xfrm>
            <a:off x="9458009" y="4522001"/>
            <a:ext cx="552341" cy="552341"/>
          </a:xfrm>
          <a:prstGeom prst="rect">
            <a:avLst/>
          </a:prstGeom>
          <a:noFill/>
          <a:ln>
            <a:noFill/>
          </a:ln>
        </p:spPr>
      </p:sp>
      <p:sp>
        <p:nvSpPr>
          <p:cNvPr id="445" name="Google Shape;445;p24"/>
          <p:cNvSpPr txBox="1"/>
          <p:nvPr>
            <p:ph idx="1" type="body"/>
          </p:nvPr>
        </p:nvSpPr>
        <p:spPr>
          <a:xfrm>
            <a:off x="10464800" y="4206405"/>
            <a:ext cx="7416799" cy="1183533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i="0" sz="2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6" name="Google Shape;446;p24"/>
          <p:cNvSpPr/>
          <p:nvPr>
            <p:ph idx="4" type="pic"/>
          </p:nvPr>
        </p:nvSpPr>
        <p:spPr>
          <a:xfrm>
            <a:off x="9458009" y="6408859"/>
            <a:ext cx="552341" cy="552341"/>
          </a:xfrm>
          <a:prstGeom prst="rect">
            <a:avLst/>
          </a:prstGeom>
          <a:noFill/>
          <a:ln>
            <a:noFill/>
          </a:ln>
        </p:spPr>
      </p:sp>
      <p:sp>
        <p:nvSpPr>
          <p:cNvPr id="447" name="Google Shape;447;p24"/>
          <p:cNvSpPr txBox="1"/>
          <p:nvPr>
            <p:ph idx="5" type="body"/>
          </p:nvPr>
        </p:nvSpPr>
        <p:spPr>
          <a:xfrm>
            <a:off x="10022115" y="6398063"/>
            <a:ext cx="3505200" cy="590567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i="0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8" name="Google Shape;448;p24"/>
          <p:cNvSpPr/>
          <p:nvPr>
            <p:ph idx="6" type="pic"/>
          </p:nvPr>
        </p:nvSpPr>
        <p:spPr>
          <a:xfrm>
            <a:off x="13776009" y="6408859"/>
            <a:ext cx="552341" cy="552341"/>
          </a:xfrm>
          <a:prstGeom prst="rect">
            <a:avLst/>
          </a:prstGeom>
          <a:noFill/>
          <a:ln>
            <a:noFill/>
          </a:ln>
        </p:spPr>
      </p:sp>
      <p:sp>
        <p:nvSpPr>
          <p:cNvPr id="449" name="Google Shape;449;p24"/>
          <p:cNvSpPr txBox="1"/>
          <p:nvPr>
            <p:ph idx="7" type="body"/>
          </p:nvPr>
        </p:nvSpPr>
        <p:spPr>
          <a:xfrm>
            <a:off x="14340116" y="6398063"/>
            <a:ext cx="3505200" cy="590567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i="0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50" name="Google Shape;450;p24"/>
          <p:cNvSpPr/>
          <p:nvPr>
            <p:ph idx="8" type="pic"/>
          </p:nvPr>
        </p:nvSpPr>
        <p:spPr>
          <a:xfrm>
            <a:off x="9458009" y="7272459"/>
            <a:ext cx="552341" cy="552341"/>
          </a:xfrm>
          <a:prstGeom prst="rect">
            <a:avLst/>
          </a:prstGeom>
          <a:noFill/>
          <a:ln>
            <a:noFill/>
          </a:ln>
        </p:spPr>
      </p:sp>
      <p:sp>
        <p:nvSpPr>
          <p:cNvPr id="451" name="Google Shape;451;p24"/>
          <p:cNvSpPr txBox="1"/>
          <p:nvPr>
            <p:ph idx="9" type="body"/>
          </p:nvPr>
        </p:nvSpPr>
        <p:spPr>
          <a:xfrm>
            <a:off x="10022115" y="7261663"/>
            <a:ext cx="3505200" cy="590567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i="0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52" name="Google Shape;452;p24"/>
          <p:cNvSpPr/>
          <p:nvPr>
            <p:ph idx="13" type="pic"/>
          </p:nvPr>
        </p:nvSpPr>
        <p:spPr>
          <a:xfrm>
            <a:off x="13776009" y="7272459"/>
            <a:ext cx="552341" cy="552341"/>
          </a:xfrm>
          <a:prstGeom prst="rect">
            <a:avLst/>
          </a:prstGeom>
          <a:noFill/>
          <a:ln>
            <a:noFill/>
          </a:ln>
        </p:spPr>
      </p:sp>
      <p:sp>
        <p:nvSpPr>
          <p:cNvPr id="453" name="Google Shape;453;p24"/>
          <p:cNvSpPr txBox="1"/>
          <p:nvPr>
            <p:ph idx="14" type="body"/>
          </p:nvPr>
        </p:nvSpPr>
        <p:spPr>
          <a:xfrm>
            <a:off x="14340116" y="7261663"/>
            <a:ext cx="3505200" cy="590567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i="0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54" name="Google Shape;454;p24"/>
          <p:cNvSpPr/>
          <p:nvPr/>
        </p:nvSpPr>
        <p:spPr>
          <a:xfrm>
            <a:off x="9052460" y="1738038"/>
            <a:ext cx="504373" cy="504373"/>
          </a:xfrm>
          <a:prstGeom prst="ellipse">
            <a:avLst/>
          </a:prstGeom>
          <a:solidFill>
            <a:srgbClr val="FEC87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accent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4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4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4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4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4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4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4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4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4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4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4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4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4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4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4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4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4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4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4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4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5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5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5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5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5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5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5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5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5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5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5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5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5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5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5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5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5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5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4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4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 - 5 Items">
  <p:cSld name="Table of Contents - 5 Items"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25"/>
          <p:cNvSpPr/>
          <p:nvPr/>
        </p:nvSpPr>
        <p:spPr>
          <a:xfrm>
            <a:off x="0" y="0"/>
            <a:ext cx="8459130" cy="10287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57" name="Google Shape;457;p25"/>
          <p:cNvSpPr txBox="1"/>
          <p:nvPr>
            <p:ph type="title"/>
          </p:nvPr>
        </p:nvSpPr>
        <p:spPr>
          <a:xfrm>
            <a:off x="835306" y="1173479"/>
            <a:ext cx="6723724" cy="8207948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Font typeface="Ultra"/>
              <a:buNone/>
              <a:defRPr sz="9600">
                <a:solidFill>
                  <a:schemeClr val="lt1"/>
                </a:solidFill>
                <a:latin typeface="Ultra"/>
                <a:ea typeface="Ultra"/>
                <a:cs typeface="Ultra"/>
                <a:sym typeface="Ult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8" name="Google Shape;458;p25"/>
          <p:cNvSpPr txBox="1"/>
          <p:nvPr>
            <p:ph idx="11" type="ftr"/>
          </p:nvPr>
        </p:nvSpPr>
        <p:spPr>
          <a:xfrm>
            <a:off x="10509540" y="9464400"/>
            <a:ext cx="5790697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9" name="Google Shape;459;p25"/>
          <p:cNvSpPr/>
          <p:nvPr/>
        </p:nvSpPr>
        <p:spPr>
          <a:xfrm>
            <a:off x="8135094" y="2190934"/>
            <a:ext cx="648072" cy="64807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1</a:t>
            </a:r>
            <a:endParaRPr sz="3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60" name="Google Shape;460;p25"/>
          <p:cNvSpPr/>
          <p:nvPr/>
        </p:nvSpPr>
        <p:spPr>
          <a:xfrm>
            <a:off x="8135094" y="3551824"/>
            <a:ext cx="648072" cy="64807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2</a:t>
            </a:r>
            <a:endParaRPr sz="3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61" name="Google Shape;461;p25"/>
          <p:cNvSpPr/>
          <p:nvPr/>
        </p:nvSpPr>
        <p:spPr>
          <a:xfrm>
            <a:off x="8135094" y="4912714"/>
            <a:ext cx="648072" cy="64807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3</a:t>
            </a:r>
            <a:endParaRPr sz="3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62" name="Google Shape;462;p25"/>
          <p:cNvSpPr/>
          <p:nvPr/>
        </p:nvSpPr>
        <p:spPr>
          <a:xfrm>
            <a:off x="8135094" y="6273604"/>
            <a:ext cx="648072" cy="64807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4</a:t>
            </a:r>
            <a:endParaRPr sz="3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63" name="Google Shape;463;p25"/>
          <p:cNvSpPr/>
          <p:nvPr/>
        </p:nvSpPr>
        <p:spPr>
          <a:xfrm>
            <a:off x="8135094" y="7634494"/>
            <a:ext cx="648072" cy="64807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5</a:t>
            </a:r>
            <a:endParaRPr sz="3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64" name="Google Shape;464;p25"/>
          <p:cNvSpPr txBox="1"/>
          <p:nvPr>
            <p:ph idx="1" type="body"/>
          </p:nvPr>
        </p:nvSpPr>
        <p:spPr>
          <a:xfrm>
            <a:off x="9000327" y="1938601"/>
            <a:ext cx="8279783" cy="936104"/>
          </a:xfrm>
          <a:prstGeom prst="rect">
            <a:avLst/>
          </a:prstGeom>
          <a:noFill/>
          <a:ln>
            <a:noFill/>
          </a:ln>
        </p:spPr>
        <p:txBody>
          <a:bodyPr anchorCtr="0" anchor="b" bIns="81625" lIns="163275" spcFirstLastPara="1" rIns="163275" wrap="square" tIns="81625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5" name="Google Shape;465;p25"/>
          <p:cNvSpPr txBox="1"/>
          <p:nvPr>
            <p:ph idx="2" type="body"/>
          </p:nvPr>
        </p:nvSpPr>
        <p:spPr>
          <a:xfrm>
            <a:off x="9000327" y="2658681"/>
            <a:ext cx="8279783" cy="603684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rgbClr val="8D8D8D"/>
              </a:buClr>
              <a:buSzPts val="2000"/>
              <a:buNone/>
              <a:defRPr i="1" sz="2000">
                <a:solidFill>
                  <a:srgbClr val="8D8D8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6" name="Google Shape;466;p25"/>
          <p:cNvSpPr txBox="1"/>
          <p:nvPr>
            <p:ph idx="3" type="body"/>
          </p:nvPr>
        </p:nvSpPr>
        <p:spPr>
          <a:xfrm>
            <a:off x="9000327" y="3301229"/>
            <a:ext cx="8279783" cy="936104"/>
          </a:xfrm>
          <a:prstGeom prst="rect">
            <a:avLst/>
          </a:prstGeom>
          <a:noFill/>
          <a:ln>
            <a:noFill/>
          </a:ln>
        </p:spPr>
        <p:txBody>
          <a:bodyPr anchorCtr="0" anchor="b" bIns="81625" lIns="163275" spcFirstLastPara="1" rIns="163275" wrap="square" tIns="81625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7" name="Google Shape;467;p25"/>
          <p:cNvSpPr txBox="1"/>
          <p:nvPr>
            <p:ph idx="4" type="body"/>
          </p:nvPr>
        </p:nvSpPr>
        <p:spPr>
          <a:xfrm>
            <a:off x="9000327" y="4021309"/>
            <a:ext cx="8279783" cy="603684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rgbClr val="8D8D8D"/>
              </a:buClr>
              <a:buSzPts val="2000"/>
              <a:buNone/>
              <a:defRPr i="1" sz="2000">
                <a:solidFill>
                  <a:srgbClr val="8D8D8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8" name="Google Shape;468;p25"/>
          <p:cNvSpPr txBox="1"/>
          <p:nvPr>
            <p:ph idx="5" type="body"/>
          </p:nvPr>
        </p:nvSpPr>
        <p:spPr>
          <a:xfrm>
            <a:off x="9000327" y="4663857"/>
            <a:ext cx="8279783" cy="936104"/>
          </a:xfrm>
          <a:prstGeom prst="rect">
            <a:avLst/>
          </a:prstGeom>
          <a:noFill/>
          <a:ln>
            <a:noFill/>
          </a:ln>
        </p:spPr>
        <p:txBody>
          <a:bodyPr anchorCtr="0" anchor="b" bIns="81625" lIns="163275" spcFirstLastPara="1" rIns="163275" wrap="square" tIns="81625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9" name="Google Shape;469;p25"/>
          <p:cNvSpPr txBox="1"/>
          <p:nvPr>
            <p:ph idx="6" type="body"/>
          </p:nvPr>
        </p:nvSpPr>
        <p:spPr>
          <a:xfrm>
            <a:off x="9000327" y="5383937"/>
            <a:ext cx="8279783" cy="603684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rgbClr val="8D8D8D"/>
              </a:buClr>
              <a:buSzPts val="2000"/>
              <a:buNone/>
              <a:defRPr i="1" sz="2000">
                <a:solidFill>
                  <a:srgbClr val="8D8D8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70" name="Google Shape;470;p25"/>
          <p:cNvSpPr txBox="1"/>
          <p:nvPr>
            <p:ph idx="7" type="body"/>
          </p:nvPr>
        </p:nvSpPr>
        <p:spPr>
          <a:xfrm>
            <a:off x="9000327" y="6026485"/>
            <a:ext cx="8279783" cy="936104"/>
          </a:xfrm>
          <a:prstGeom prst="rect">
            <a:avLst/>
          </a:prstGeom>
          <a:noFill/>
          <a:ln>
            <a:noFill/>
          </a:ln>
        </p:spPr>
        <p:txBody>
          <a:bodyPr anchorCtr="0" anchor="b" bIns="81625" lIns="163275" spcFirstLastPara="1" rIns="163275" wrap="square" tIns="81625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360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71" name="Google Shape;471;p25"/>
          <p:cNvSpPr txBox="1"/>
          <p:nvPr>
            <p:ph idx="8" type="body"/>
          </p:nvPr>
        </p:nvSpPr>
        <p:spPr>
          <a:xfrm>
            <a:off x="9000327" y="6746565"/>
            <a:ext cx="8279783" cy="603684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rgbClr val="8D8D8D"/>
              </a:buClr>
              <a:buSzPts val="2000"/>
              <a:buNone/>
              <a:defRPr i="1" sz="2000">
                <a:solidFill>
                  <a:srgbClr val="8D8D8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72" name="Google Shape;472;p25"/>
          <p:cNvSpPr txBox="1"/>
          <p:nvPr>
            <p:ph idx="9" type="body"/>
          </p:nvPr>
        </p:nvSpPr>
        <p:spPr>
          <a:xfrm>
            <a:off x="9000327" y="7389113"/>
            <a:ext cx="8279783" cy="936104"/>
          </a:xfrm>
          <a:prstGeom prst="rect">
            <a:avLst/>
          </a:prstGeom>
          <a:noFill/>
          <a:ln>
            <a:noFill/>
          </a:ln>
        </p:spPr>
        <p:txBody>
          <a:bodyPr anchorCtr="0" anchor="b" bIns="81625" lIns="163275" spcFirstLastPara="1" rIns="163275" wrap="square" tIns="81625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73" name="Google Shape;473;p25"/>
          <p:cNvSpPr txBox="1"/>
          <p:nvPr>
            <p:ph idx="13" type="body"/>
          </p:nvPr>
        </p:nvSpPr>
        <p:spPr>
          <a:xfrm>
            <a:off x="9000327" y="8109193"/>
            <a:ext cx="8279783" cy="603684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rgbClr val="8D8D8D"/>
              </a:buClr>
              <a:buSzPts val="2000"/>
              <a:buNone/>
              <a:defRPr i="1" sz="2000">
                <a:solidFill>
                  <a:srgbClr val="8D8D8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74" name="Google Shape;474;p25"/>
          <p:cNvSpPr txBox="1"/>
          <p:nvPr>
            <p:ph idx="12" type="sldNum"/>
          </p:nvPr>
        </p:nvSpPr>
        <p:spPr>
          <a:xfrm>
            <a:off x="17136094" y="9432788"/>
            <a:ext cx="1080120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>
            <a:lvl1pPr indent="0" lvl="0" marL="0" algn="ctr">
              <a:spcBef>
                <a:spcPts val="0"/>
              </a:spcBef>
              <a:buNone/>
              <a:defRPr sz="2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algn="ctr">
              <a:spcBef>
                <a:spcPts val="0"/>
              </a:spcBef>
              <a:buNone/>
              <a:defRPr sz="2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algn="ctr">
              <a:spcBef>
                <a:spcPts val="0"/>
              </a:spcBef>
              <a:buNone/>
              <a:defRPr sz="2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algn="ctr">
              <a:spcBef>
                <a:spcPts val="0"/>
              </a:spcBef>
              <a:buNone/>
              <a:defRPr sz="2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algn="ctr">
              <a:spcBef>
                <a:spcPts val="0"/>
              </a:spcBef>
              <a:buNone/>
              <a:defRPr sz="2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algn="ctr">
              <a:spcBef>
                <a:spcPts val="0"/>
              </a:spcBef>
              <a:buNone/>
              <a:defRPr sz="2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algn="ctr">
              <a:spcBef>
                <a:spcPts val="0"/>
              </a:spcBef>
              <a:buNone/>
              <a:defRPr sz="2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algn="ctr">
              <a:spcBef>
                <a:spcPts val="0"/>
              </a:spcBef>
              <a:buNone/>
              <a:defRPr sz="2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algn="ctr">
              <a:spcBef>
                <a:spcPts val="0"/>
              </a:spcBef>
              <a:buNone/>
              <a:defRPr sz="2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6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6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6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6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6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6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6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6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6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6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6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6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6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6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6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6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6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6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6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6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6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6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6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6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6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6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6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6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6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6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6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6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6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6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6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6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6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6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6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6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6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6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6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6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6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6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6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6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6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6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6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7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7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7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7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7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7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7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7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7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7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7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7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7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7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7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7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7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7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7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7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7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7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7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7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7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7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7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7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7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7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7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7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7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meline 1">
  <p:cSld name="Timeline 1"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26"/>
          <p:cNvSpPr txBox="1"/>
          <p:nvPr>
            <p:ph idx="11" type="ftr"/>
          </p:nvPr>
        </p:nvSpPr>
        <p:spPr>
          <a:xfrm>
            <a:off x="10509540" y="9464400"/>
            <a:ext cx="5790697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7" name="Google Shape;477;p26"/>
          <p:cNvSpPr/>
          <p:nvPr/>
        </p:nvSpPr>
        <p:spPr>
          <a:xfrm>
            <a:off x="-1" y="0"/>
            <a:ext cx="18286413" cy="3343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78" name="Google Shape;478;p26"/>
          <p:cNvSpPr txBox="1"/>
          <p:nvPr>
            <p:ph type="title"/>
          </p:nvPr>
        </p:nvSpPr>
        <p:spPr>
          <a:xfrm>
            <a:off x="884800" y="928167"/>
            <a:ext cx="16516811" cy="1702991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Font typeface="Ultra"/>
              <a:buNone/>
              <a:defRPr sz="9600">
                <a:solidFill>
                  <a:schemeClr val="lt1"/>
                </a:solidFill>
                <a:latin typeface="Ultra"/>
                <a:ea typeface="Ultra"/>
                <a:cs typeface="Ultra"/>
                <a:sym typeface="Ult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9" name="Google Shape;479;p26"/>
          <p:cNvSpPr/>
          <p:nvPr/>
        </p:nvSpPr>
        <p:spPr>
          <a:xfrm>
            <a:off x="712297" y="4279404"/>
            <a:ext cx="3672408" cy="3672408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80" name="Google Shape;480;p26"/>
          <p:cNvSpPr/>
          <p:nvPr/>
        </p:nvSpPr>
        <p:spPr>
          <a:xfrm>
            <a:off x="3687664" y="4393537"/>
            <a:ext cx="886695" cy="88669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1</a:t>
            </a:r>
            <a:endParaRPr sz="3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81" name="Google Shape;481;p26"/>
          <p:cNvSpPr txBox="1"/>
          <p:nvPr>
            <p:ph idx="1" type="body"/>
          </p:nvPr>
        </p:nvSpPr>
        <p:spPr>
          <a:xfrm>
            <a:off x="819175" y="5439916"/>
            <a:ext cx="3458653" cy="936104"/>
          </a:xfrm>
          <a:prstGeom prst="rect">
            <a:avLst/>
          </a:prstGeom>
          <a:noFill/>
          <a:ln>
            <a:noFill/>
          </a:ln>
        </p:spPr>
        <p:txBody>
          <a:bodyPr anchorCtr="0" anchor="b" bIns="81625" lIns="163275" spcFirstLastPara="1" rIns="163275" wrap="square" tIns="81625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2" name="Google Shape;482;p26"/>
          <p:cNvSpPr txBox="1"/>
          <p:nvPr>
            <p:ph idx="2" type="body"/>
          </p:nvPr>
        </p:nvSpPr>
        <p:spPr>
          <a:xfrm>
            <a:off x="819175" y="6159996"/>
            <a:ext cx="3458653" cy="603684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rgbClr val="8D8D8D"/>
              </a:buClr>
              <a:buSzPts val="2000"/>
              <a:buNone/>
              <a:defRPr i="1" sz="2000">
                <a:solidFill>
                  <a:srgbClr val="8D8D8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3" name="Google Shape;483;p26"/>
          <p:cNvSpPr/>
          <p:nvPr/>
        </p:nvSpPr>
        <p:spPr>
          <a:xfrm>
            <a:off x="4534694" y="5913394"/>
            <a:ext cx="360040" cy="404428"/>
          </a:xfrm>
          <a:prstGeom prst="chevron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84" name="Google Shape;484;p26"/>
          <p:cNvSpPr/>
          <p:nvPr/>
        </p:nvSpPr>
        <p:spPr>
          <a:xfrm>
            <a:off x="5038750" y="4279404"/>
            <a:ext cx="3672408" cy="3672408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85" name="Google Shape;485;p26"/>
          <p:cNvSpPr/>
          <p:nvPr/>
        </p:nvSpPr>
        <p:spPr>
          <a:xfrm>
            <a:off x="8014117" y="4393537"/>
            <a:ext cx="886695" cy="88669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2</a:t>
            </a:r>
            <a:endParaRPr sz="3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86" name="Google Shape;486;p26"/>
          <p:cNvSpPr txBox="1"/>
          <p:nvPr>
            <p:ph idx="3" type="body"/>
          </p:nvPr>
        </p:nvSpPr>
        <p:spPr>
          <a:xfrm>
            <a:off x="5145628" y="5439916"/>
            <a:ext cx="3458653" cy="936104"/>
          </a:xfrm>
          <a:prstGeom prst="rect">
            <a:avLst/>
          </a:prstGeom>
          <a:noFill/>
          <a:ln>
            <a:noFill/>
          </a:ln>
        </p:spPr>
        <p:txBody>
          <a:bodyPr anchorCtr="0" anchor="b" bIns="81625" lIns="163275" spcFirstLastPara="1" rIns="163275" wrap="square" tIns="81625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7" name="Google Shape;487;p26"/>
          <p:cNvSpPr txBox="1"/>
          <p:nvPr>
            <p:ph idx="4" type="body"/>
          </p:nvPr>
        </p:nvSpPr>
        <p:spPr>
          <a:xfrm>
            <a:off x="5145628" y="6159996"/>
            <a:ext cx="3458653" cy="603684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rgbClr val="8D8D8D"/>
              </a:buClr>
              <a:buSzPts val="2000"/>
              <a:buNone/>
              <a:defRPr i="1" sz="2000">
                <a:solidFill>
                  <a:srgbClr val="8D8D8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8" name="Google Shape;488;p26"/>
          <p:cNvSpPr/>
          <p:nvPr/>
        </p:nvSpPr>
        <p:spPr>
          <a:xfrm>
            <a:off x="8855174" y="5913394"/>
            <a:ext cx="360040" cy="404428"/>
          </a:xfrm>
          <a:prstGeom prst="chevron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89" name="Google Shape;489;p26"/>
          <p:cNvSpPr/>
          <p:nvPr/>
        </p:nvSpPr>
        <p:spPr>
          <a:xfrm>
            <a:off x="9359230" y="4279404"/>
            <a:ext cx="3672408" cy="3672408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90" name="Google Shape;490;p26"/>
          <p:cNvSpPr/>
          <p:nvPr/>
        </p:nvSpPr>
        <p:spPr>
          <a:xfrm>
            <a:off x="12334597" y="4393537"/>
            <a:ext cx="886695" cy="88669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3</a:t>
            </a:r>
            <a:endParaRPr sz="3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91" name="Google Shape;491;p26"/>
          <p:cNvSpPr txBox="1"/>
          <p:nvPr>
            <p:ph idx="5" type="body"/>
          </p:nvPr>
        </p:nvSpPr>
        <p:spPr>
          <a:xfrm>
            <a:off x="9466108" y="5439916"/>
            <a:ext cx="3458653" cy="936104"/>
          </a:xfrm>
          <a:prstGeom prst="rect">
            <a:avLst/>
          </a:prstGeom>
          <a:noFill/>
          <a:ln>
            <a:noFill/>
          </a:ln>
        </p:spPr>
        <p:txBody>
          <a:bodyPr anchorCtr="0" anchor="b" bIns="81625" lIns="163275" spcFirstLastPara="1" rIns="163275" wrap="square" tIns="81625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2" name="Google Shape;492;p26"/>
          <p:cNvSpPr txBox="1"/>
          <p:nvPr>
            <p:ph idx="6" type="body"/>
          </p:nvPr>
        </p:nvSpPr>
        <p:spPr>
          <a:xfrm>
            <a:off x="9466108" y="6159996"/>
            <a:ext cx="3458653" cy="603684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rgbClr val="8D8D8D"/>
              </a:buClr>
              <a:buSzPts val="2000"/>
              <a:buNone/>
              <a:defRPr i="1" sz="2000">
                <a:solidFill>
                  <a:srgbClr val="8D8D8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3" name="Google Shape;493;p26"/>
          <p:cNvSpPr/>
          <p:nvPr/>
        </p:nvSpPr>
        <p:spPr>
          <a:xfrm>
            <a:off x="13181627" y="5913394"/>
            <a:ext cx="360040" cy="404428"/>
          </a:xfrm>
          <a:prstGeom prst="chevron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94" name="Google Shape;494;p26"/>
          <p:cNvSpPr/>
          <p:nvPr/>
        </p:nvSpPr>
        <p:spPr>
          <a:xfrm>
            <a:off x="13685683" y="4279404"/>
            <a:ext cx="3672408" cy="3672408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95" name="Google Shape;495;p26"/>
          <p:cNvSpPr/>
          <p:nvPr/>
        </p:nvSpPr>
        <p:spPr>
          <a:xfrm>
            <a:off x="16661050" y="4393537"/>
            <a:ext cx="886695" cy="88669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4</a:t>
            </a:r>
            <a:endParaRPr sz="3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96" name="Google Shape;496;p26"/>
          <p:cNvSpPr txBox="1"/>
          <p:nvPr>
            <p:ph idx="7" type="body"/>
          </p:nvPr>
        </p:nvSpPr>
        <p:spPr>
          <a:xfrm>
            <a:off x="13792561" y="5439916"/>
            <a:ext cx="3458653" cy="936104"/>
          </a:xfrm>
          <a:prstGeom prst="rect">
            <a:avLst/>
          </a:prstGeom>
          <a:noFill/>
          <a:ln>
            <a:noFill/>
          </a:ln>
        </p:spPr>
        <p:txBody>
          <a:bodyPr anchorCtr="0" anchor="b" bIns="81625" lIns="163275" spcFirstLastPara="1" rIns="163275" wrap="square" tIns="81625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360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7" name="Google Shape;497;p26"/>
          <p:cNvSpPr txBox="1"/>
          <p:nvPr>
            <p:ph idx="8" type="body"/>
          </p:nvPr>
        </p:nvSpPr>
        <p:spPr>
          <a:xfrm>
            <a:off x="13792561" y="6159996"/>
            <a:ext cx="3458653" cy="603684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rgbClr val="8D8D8D"/>
              </a:buClr>
              <a:buSzPts val="2000"/>
              <a:buNone/>
              <a:defRPr i="1" sz="2000">
                <a:solidFill>
                  <a:srgbClr val="8D8D8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8" name="Google Shape;498;p26"/>
          <p:cNvSpPr txBox="1"/>
          <p:nvPr>
            <p:ph idx="12" type="sldNum"/>
          </p:nvPr>
        </p:nvSpPr>
        <p:spPr>
          <a:xfrm>
            <a:off x="17136094" y="9432788"/>
            <a:ext cx="1080120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>
            <a:lvl1pPr indent="0" lvl="0" marL="0" algn="ctr">
              <a:spcBef>
                <a:spcPts val="0"/>
              </a:spcBef>
              <a:buNone/>
              <a:defRPr sz="2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algn="ctr">
              <a:spcBef>
                <a:spcPts val="0"/>
              </a:spcBef>
              <a:buNone/>
              <a:defRPr sz="2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algn="ctr">
              <a:spcBef>
                <a:spcPts val="0"/>
              </a:spcBef>
              <a:buNone/>
              <a:defRPr sz="2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algn="ctr">
              <a:spcBef>
                <a:spcPts val="0"/>
              </a:spcBef>
              <a:buNone/>
              <a:defRPr sz="2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algn="ctr">
              <a:spcBef>
                <a:spcPts val="0"/>
              </a:spcBef>
              <a:buNone/>
              <a:defRPr sz="2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algn="ctr">
              <a:spcBef>
                <a:spcPts val="0"/>
              </a:spcBef>
              <a:buNone/>
              <a:defRPr sz="2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algn="ctr">
              <a:spcBef>
                <a:spcPts val="0"/>
              </a:spcBef>
              <a:buNone/>
              <a:defRPr sz="2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algn="ctr">
              <a:spcBef>
                <a:spcPts val="0"/>
              </a:spcBef>
              <a:buNone/>
              <a:defRPr sz="2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algn="ctr">
              <a:spcBef>
                <a:spcPts val="0"/>
              </a:spcBef>
              <a:buNone/>
              <a:defRPr sz="2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8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8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8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8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8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8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8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8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8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8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8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8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8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8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8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8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8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8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5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600"/>
                                        <p:tgtEl>
                                          <p:spTgt spid="48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1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600"/>
                                        <p:tgtEl>
                                          <p:spTgt spid="48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7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600"/>
                                        <p:tgtEl>
                                          <p:spTgt spid="48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3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600"/>
                                        <p:tgtEl>
                                          <p:spTgt spid="48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9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600"/>
                                        <p:tgtEl>
                                          <p:spTgt spid="48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5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600"/>
                                        <p:tgtEl>
                                          <p:spTgt spid="48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1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600"/>
                                        <p:tgtEl>
                                          <p:spTgt spid="48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7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600"/>
                                        <p:tgtEl>
                                          <p:spTgt spid="48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3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600"/>
                                        <p:tgtEl>
                                          <p:spTgt spid="48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600"/>
                                        <p:tgtEl>
                                          <p:spTgt spid="48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600"/>
                                        <p:tgtEl>
                                          <p:spTgt spid="48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600"/>
                                        <p:tgtEl>
                                          <p:spTgt spid="48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600"/>
                                        <p:tgtEl>
                                          <p:spTgt spid="48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600"/>
                                        <p:tgtEl>
                                          <p:spTgt spid="48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600"/>
                                        <p:tgtEl>
                                          <p:spTgt spid="48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600"/>
                                        <p:tgtEl>
                                          <p:spTgt spid="48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600"/>
                                        <p:tgtEl>
                                          <p:spTgt spid="48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600"/>
                                        <p:tgtEl>
                                          <p:spTgt spid="48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600"/>
                                        <p:tgtEl>
                                          <p:spTgt spid="4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9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4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9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00"/>
                                        <p:tgtEl>
                                          <p:spTgt spid="49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36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00"/>
                                        <p:tgtEl>
                                          <p:spTgt spid="49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43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00"/>
                                        <p:tgtEl>
                                          <p:spTgt spid="49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00"/>
                                        <p:tgtEl>
                                          <p:spTgt spid="49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7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00"/>
                                        <p:tgtEl>
                                          <p:spTgt spid="49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64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00"/>
                                        <p:tgtEl>
                                          <p:spTgt spid="49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1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00"/>
                                        <p:tgtEl>
                                          <p:spTgt spid="49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8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00"/>
                                        <p:tgtEl>
                                          <p:spTgt spid="49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85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00"/>
                                        <p:tgtEl>
                                          <p:spTgt spid="49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00"/>
                                        <p:tgtEl>
                                          <p:spTgt spid="49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00"/>
                                        <p:tgtEl>
                                          <p:spTgt spid="49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00"/>
                                        <p:tgtEl>
                                          <p:spTgt spid="49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00"/>
                                        <p:tgtEl>
                                          <p:spTgt spid="49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00"/>
                                        <p:tgtEl>
                                          <p:spTgt spid="49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00"/>
                                        <p:tgtEl>
                                          <p:spTgt spid="49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00"/>
                                        <p:tgtEl>
                                          <p:spTgt spid="49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00"/>
                                        <p:tgtEl>
                                          <p:spTgt spid="49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00"/>
                                        <p:tgtEl>
                                          <p:spTgt spid="49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00"/>
                                        <p:tgtEl>
                                          <p:spTgt spid="4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92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97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2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800"/>
                                        <p:tgtEl>
                                          <p:spTgt spid="49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1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800"/>
                                        <p:tgtEl>
                                          <p:spTgt spid="49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18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800"/>
                                        <p:tgtEl>
                                          <p:spTgt spid="49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26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800"/>
                                        <p:tgtEl>
                                          <p:spTgt spid="49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34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800"/>
                                        <p:tgtEl>
                                          <p:spTgt spid="49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42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800"/>
                                        <p:tgtEl>
                                          <p:spTgt spid="49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800"/>
                                        <p:tgtEl>
                                          <p:spTgt spid="49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8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800"/>
                                        <p:tgtEl>
                                          <p:spTgt spid="49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66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800"/>
                                        <p:tgtEl>
                                          <p:spTgt spid="49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800"/>
                                        <p:tgtEl>
                                          <p:spTgt spid="49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800"/>
                                        <p:tgtEl>
                                          <p:spTgt spid="49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800"/>
                                        <p:tgtEl>
                                          <p:spTgt spid="49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800"/>
                                        <p:tgtEl>
                                          <p:spTgt spid="49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800"/>
                                        <p:tgtEl>
                                          <p:spTgt spid="49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800"/>
                                        <p:tgtEl>
                                          <p:spTgt spid="49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800"/>
                                        <p:tgtEl>
                                          <p:spTgt spid="49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800"/>
                                        <p:tgtEl>
                                          <p:spTgt spid="49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800"/>
                                        <p:tgtEl>
                                          <p:spTgt spid="49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800"/>
                                        <p:tgtEl>
                                          <p:spTgt spid="4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74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file 1">
  <p:cSld name="Profile 1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27"/>
          <p:cNvSpPr/>
          <p:nvPr/>
        </p:nvSpPr>
        <p:spPr>
          <a:xfrm>
            <a:off x="9359230" y="6032159"/>
            <a:ext cx="1296145" cy="129614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01" name="Google Shape;501;p27"/>
          <p:cNvSpPr/>
          <p:nvPr/>
        </p:nvSpPr>
        <p:spPr>
          <a:xfrm>
            <a:off x="-1" y="0"/>
            <a:ext cx="18286413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02" name="Google Shape;502;p27"/>
          <p:cNvSpPr txBox="1"/>
          <p:nvPr>
            <p:ph type="title"/>
          </p:nvPr>
        </p:nvSpPr>
        <p:spPr>
          <a:xfrm>
            <a:off x="8351118" y="616496"/>
            <a:ext cx="9577064" cy="1203151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Ultra"/>
              <a:buNone/>
              <a:defRPr>
                <a:solidFill>
                  <a:schemeClr val="lt1"/>
                </a:solidFill>
                <a:latin typeface="Ultra"/>
                <a:ea typeface="Ultra"/>
                <a:cs typeface="Ultra"/>
                <a:sym typeface="Ult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3" name="Google Shape;503;p27"/>
          <p:cNvSpPr txBox="1"/>
          <p:nvPr>
            <p:ph idx="11" type="ftr"/>
          </p:nvPr>
        </p:nvSpPr>
        <p:spPr>
          <a:xfrm>
            <a:off x="10509540" y="9464400"/>
            <a:ext cx="5790697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27"/>
          <p:cNvSpPr/>
          <p:nvPr>
            <p:ph idx="2" type="pic"/>
          </p:nvPr>
        </p:nvSpPr>
        <p:spPr>
          <a:xfrm>
            <a:off x="862286" y="0"/>
            <a:ext cx="7260600" cy="10287000"/>
          </a:xfrm>
          <a:prstGeom prst="rect">
            <a:avLst/>
          </a:prstGeom>
          <a:noFill/>
          <a:ln>
            <a:noFill/>
          </a:ln>
        </p:spPr>
      </p:sp>
      <p:sp>
        <p:nvSpPr>
          <p:cNvPr id="505" name="Google Shape;505;p27"/>
          <p:cNvSpPr/>
          <p:nvPr/>
        </p:nvSpPr>
        <p:spPr>
          <a:xfrm>
            <a:off x="8567142" y="1834871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06" name="Google Shape;506;p27"/>
          <p:cNvSpPr txBox="1"/>
          <p:nvPr>
            <p:ph idx="1" type="body"/>
          </p:nvPr>
        </p:nvSpPr>
        <p:spPr>
          <a:xfrm>
            <a:off x="8351118" y="1907541"/>
            <a:ext cx="9577064" cy="935442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rgbClr val="D8D8D8"/>
              </a:buClr>
              <a:buSzPts val="3200"/>
              <a:buNone/>
              <a:defRPr i="1" sz="3200">
                <a:solidFill>
                  <a:srgbClr val="D8D8D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07" name="Google Shape;507;p27"/>
          <p:cNvSpPr txBox="1"/>
          <p:nvPr>
            <p:ph idx="3" type="body"/>
          </p:nvPr>
        </p:nvSpPr>
        <p:spPr>
          <a:xfrm>
            <a:off x="8351118" y="3271292"/>
            <a:ext cx="9577064" cy="1656184"/>
          </a:xfrm>
          <a:prstGeom prst="rect">
            <a:avLst/>
          </a:prstGeom>
          <a:noFill/>
          <a:ln>
            <a:noFill/>
          </a:ln>
        </p:spPr>
        <p:txBody>
          <a:bodyPr anchorCtr="0" anchor="b" bIns="81625" lIns="163275" spcFirstLastPara="1" rIns="163275" wrap="square" tIns="81625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08" name="Google Shape;508;p27"/>
          <p:cNvSpPr/>
          <p:nvPr>
            <p:ph idx="4" type="pic"/>
          </p:nvPr>
        </p:nvSpPr>
        <p:spPr>
          <a:xfrm>
            <a:off x="9694707" y="6367636"/>
            <a:ext cx="625191" cy="625191"/>
          </a:xfrm>
          <a:prstGeom prst="rect">
            <a:avLst/>
          </a:prstGeom>
          <a:noFill/>
          <a:ln>
            <a:noFill/>
          </a:ln>
        </p:spPr>
      </p:sp>
      <p:sp>
        <p:nvSpPr>
          <p:cNvPr id="509" name="Google Shape;509;p27"/>
          <p:cNvSpPr/>
          <p:nvPr/>
        </p:nvSpPr>
        <p:spPr>
          <a:xfrm>
            <a:off x="12334438" y="6032158"/>
            <a:ext cx="1296145" cy="129614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10" name="Google Shape;510;p27"/>
          <p:cNvSpPr/>
          <p:nvPr/>
        </p:nvSpPr>
        <p:spPr>
          <a:xfrm>
            <a:off x="15308431" y="6032157"/>
            <a:ext cx="1296145" cy="129614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11" name="Google Shape;511;p27"/>
          <p:cNvSpPr/>
          <p:nvPr>
            <p:ph idx="5" type="pic"/>
          </p:nvPr>
        </p:nvSpPr>
        <p:spPr>
          <a:xfrm>
            <a:off x="12669915" y="6367635"/>
            <a:ext cx="625191" cy="625191"/>
          </a:xfrm>
          <a:prstGeom prst="rect">
            <a:avLst/>
          </a:prstGeom>
          <a:noFill/>
          <a:ln>
            <a:noFill/>
          </a:ln>
        </p:spPr>
      </p:sp>
      <p:sp>
        <p:nvSpPr>
          <p:cNvPr id="512" name="Google Shape;512;p27"/>
          <p:cNvSpPr/>
          <p:nvPr>
            <p:ph idx="6" type="pic"/>
          </p:nvPr>
        </p:nvSpPr>
        <p:spPr>
          <a:xfrm>
            <a:off x="15643908" y="6367634"/>
            <a:ext cx="625191" cy="625191"/>
          </a:xfrm>
          <a:prstGeom prst="rect">
            <a:avLst/>
          </a:prstGeom>
          <a:noFill/>
          <a:ln>
            <a:noFill/>
          </a:ln>
        </p:spPr>
      </p:sp>
      <p:sp>
        <p:nvSpPr>
          <p:cNvPr id="513" name="Google Shape;513;p27"/>
          <p:cNvSpPr txBox="1"/>
          <p:nvPr>
            <p:ph idx="7" type="body"/>
          </p:nvPr>
        </p:nvSpPr>
        <p:spPr>
          <a:xfrm>
            <a:off x="8796290" y="7472981"/>
            <a:ext cx="2448272" cy="935442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Autofit/>
          </a:bodyPr>
          <a:lstStyle>
            <a:lvl1pPr indent="-228600" lvl="0" marL="457200" algn="ctr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i="0" sz="24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14" name="Google Shape;514;p27"/>
          <p:cNvSpPr txBox="1"/>
          <p:nvPr>
            <p:ph idx="8" type="body"/>
          </p:nvPr>
        </p:nvSpPr>
        <p:spPr>
          <a:xfrm>
            <a:off x="11765298" y="7472981"/>
            <a:ext cx="2448272" cy="935442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Autofit/>
          </a:bodyPr>
          <a:lstStyle>
            <a:lvl1pPr indent="-228600" lvl="0" marL="457200" algn="ctr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i="0" sz="24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15" name="Google Shape;515;p27"/>
          <p:cNvSpPr txBox="1"/>
          <p:nvPr>
            <p:ph idx="9" type="body"/>
          </p:nvPr>
        </p:nvSpPr>
        <p:spPr>
          <a:xfrm>
            <a:off x="14732367" y="7470636"/>
            <a:ext cx="2448272" cy="935442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Autofit/>
          </a:bodyPr>
          <a:lstStyle>
            <a:lvl1pPr indent="-228600" lvl="0" marL="457200" algn="ctr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i="0" sz="24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16" name="Google Shape;516;p27"/>
          <p:cNvSpPr txBox="1"/>
          <p:nvPr>
            <p:ph idx="12" type="sldNum"/>
          </p:nvPr>
        </p:nvSpPr>
        <p:spPr>
          <a:xfrm>
            <a:off x="17136094" y="9432788"/>
            <a:ext cx="1080120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>
            <a:lvl1pPr indent="0" lvl="0" marL="0" algn="ctr">
              <a:spcBef>
                <a:spcPts val="0"/>
              </a:spcBef>
              <a:buNone/>
              <a:defRPr sz="2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algn="ctr">
              <a:spcBef>
                <a:spcPts val="0"/>
              </a:spcBef>
              <a:buNone/>
              <a:defRPr sz="2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algn="ctr">
              <a:spcBef>
                <a:spcPts val="0"/>
              </a:spcBef>
              <a:buNone/>
              <a:defRPr sz="2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algn="ctr">
              <a:spcBef>
                <a:spcPts val="0"/>
              </a:spcBef>
              <a:buNone/>
              <a:defRPr sz="2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algn="ctr">
              <a:spcBef>
                <a:spcPts val="0"/>
              </a:spcBef>
              <a:buNone/>
              <a:defRPr sz="2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algn="ctr">
              <a:spcBef>
                <a:spcPts val="0"/>
              </a:spcBef>
              <a:buNone/>
              <a:defRPr sz="2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algn="ctr">
              <a:spcBef>
                <a:spcPts val="0"/>
              </a:spcBef>
              <a:buNone/>
              <a:defRPr sz="2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algn="ctr">
              <a:spcBef>
                <a:spcPts val="0"/>
              </a:spcBef>
              <a:buNone/>
              <a:defRPr sz="2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algn="ctr">
              <a:spcBef>
                <a:spcPts val="0"/>
              </a:spcBef>
              <a:buNone/>
              <a:defRPr sz="2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0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0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0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0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0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0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0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0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0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0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0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0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0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0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0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0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0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5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0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1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1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1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1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1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1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1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1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1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1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1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1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1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1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1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1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1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1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1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1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1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1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1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1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1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1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1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cess 2">
  <p:cSld name="Process 2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8" name="Google Shape;518;p28"/>
          <p:cNvGrpSpPr/>
          <p:nvPr/>
        </p:nvGrpSpPr>
        <p:grpSpPr>
          <a:xfrm>
            <a:off x="2056892" y="3918634"/>
            <a:ext cx="6003425" cy="908106"/>
            <a:chOff x="1073297" y="6784950"/>
            <a:chExt cx="6003425" cy="908106"/>
          </a:xfrm>
        </p:grpSpPr>
        <p:sp>
          <p:nvSpPr>
            <p:cNvPr id="519" name="Google Shape;519;p28"/>
            <p:cNvSpPr/>
            <p:nvPr/>
          </p:nvSpPr>
          <p:spPr>
            <a:xfrm>
              <a:off x="1527349" y="6784951"/>
              <a:ext cx="5095320" cy="908104"/>
            </a:xfrm>
            <a:prstGeom prst="rect">
              <a:avLst/>
            </a:prstGeom>
            <a:solidFill>
              <a:srgbClr val="E7F4D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20" name="Google Shape;520;p28"/>
            <p:cNvSpPr/>
            <p:nvPr/>
          </p:nvSpPr>
          <p:spPr>
            <a:xfrm>
              <a:off x="6168617" y="6784951"/>
              <a:ext cx="908105" cy="908105"/>
            </a:xfrm>
            <a:prstGeom prst="ellipse">
              <a:avLst/>
            </a:prstGeom>
            <a:solidFill>
              <a:srgbClr val="E7F4D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21" name="Google Shape;521;p28"/>
            <p:cNvSpPr/>
            <p:nvPr/>
          </p:nvSpPr>
          <p:spPr>
            <a:xfrm>
              <a:off x="1073297" y="6784950"/>
              <a:ext cx="908105" cy="908105"/>
            </a:xfrm>
            <a:prstGeom prst="ellipse">
              <a:avLst/>
            </a:prstGeom>
            <a:solidFill>
              <a:srgbClr val="E7F4D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522" name="Google Shape;522;p28"/>
          <p:cNvGrpSpPr/>
          <p:nvPr/>
        </p:nvGrpSpPr>
        <p:grpSpPr>
          <a:xfrm>
            <a:off x="2056892" y="5258412"/>
            <a:ext cx="6003425" cy="908106"/>
            <a:chOff x="1073297" y="6784950"/>
            <a:chExt cx="6003425" cy="908106"/>
          </a:xfrm>
        </p:grpSpPr>
        <p:sp>
          <p:nvSpPr>
            <p:cNvPr id="523" name="Google Shape;523;p28"/>
            <p:cNvSpPr/>
            <p:nvPr/>
          </p:nvSpPr>
          <p:spPr>
            <a:xfrm>
              <a:off x="1527349" y="6784951"/>
              <a:ext cx="5095320" cy="908104"/>
            </a:xfrm>
            <a:prstGeom prst="rect">
              <a:avLst/>
            </a:prstGeom>
            <a:solidFill>
              <a:srgbClr val="FED9E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24" name="Google Shape;524;p28"/>
            <p:cNvSpPr/>
            <p:nvPr/>
          </p:nvSpPr>
          <p:spPr>
            <a:xfrm>
              <a:off x="6168617" y="6784951"/>
              <a:ext cx="908105" cy="908105"/>
            </a:xfrm>
            <a:prstGeom prst="ellipse">
              <a:avLst/>
            </a:prstGeom>
            <a:solidFill>
              <a:srgbClr val="FED9E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25" name="Google Shape;525;p28"/>
            <p:cNvSpPr/>
            <p:nvPr/>
          </p:nvSpPr>
          <p:spPr>
            <a:xfrm>
              <a:off x="1073297" y="6784950"/>
              <a:ext cx="908105" cy="908105"/>
            </a:xfrm>
            <a:prstGeom prst="ellipse">
              <a:avLst/>
            </a:prstGeom>
            <a:solidFill>
              <a:srgbClr val="FED9E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526" name="Google Shape;526;p28"/>
          <p:cNvGrpSpPr/>
          <p:nvPr/>
        </p:nvGrpSpPr>
        <p:grpSpPr>
          <a:xfrm>
            <a:off x="2056892" y="6598190"/>
            <a:ext cx="6003425" cy="908106"/>
            <a:chOff x="1073297" y="6784950"/>
            <a:chExt cx="6003425" cy="908106"/>
          </a:xfrm>
        </p:grpSpPr>
        <p:sp>
          <p:nvSpPr>
            <p:cNvPr id="527" name="Google Shape;527;p28"/>
            <p:cNvSpPr/>
            <p:nvPr/>
          </p:nvSpPr>
          <p:spPr>
            <a:xfrm>
              <a:off x="1527349" y="6784951"/>
              <a:ext cx="5095320" cy="908104"/>
            </a:xfrm>
            <a:prstGeom prst="rect">
              <a:avLst/>
            </a:prstGeom>
            <a:solidFill>
              <a:srgbClr val="EFD7F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28" name="Google Shape;528;p28"/>
            <p:cNvSpPr/>
            <p:nvPr/>
          </p:nvSpPr>
          <p:spPr>
            <a:xfrm>
              <a:off x="6168617" y="6784951"/>
              <a:ext cx="908105" cy="908105"/>
            </a:xfrm>
            <a:prstGeom prst="ellipse">
              <a:avLst/>
            </a:prstGeom>
            <a:solidFill>
              <a:srgbClr val="EFD7F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29" name="Google Shape;529;p28"/>
            <p:cNvSpPr/>
            <p:nvPr/>
          </p:nvSpPr>
          <p:spPr>
            <a:xfrm>
              <a:off x="1073297" y="6784950"/>
              <a:ext cx="908105" cy="908105"/>
            </a:xfrm>
            <a:prstGeom prst="ellipse">
              <a:avLst/>
            </a:prstGeom>
            <a:solidFill>
              <a:srgbClr val="EFD7F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530" name="Google Shape;530;p28"/>
          <p:cNvGrpSpPr/>
          <p:nvPr/>
        </p:nvGrpSpPr>
        <p:grpSpPr>
          <a:xfrm>
            <a:off x="2056892" y="7937968"/>
            <a:ext cx="6003425" cy="908106"/>
            <a:chOff x="1073297" y="6784950"/>
            <a:chExt cx="6003425" cy="908106"/>
          </a:xfrm>
        </p:grpSpPr>
        <p:sp>
          <p:nvSpPr>
            <p:cNvPr id="531" name="Google Shape;531;p28"/>
            <p:cNvSpPr/>
            <p:nvPr/>
          </p:nvSpPr>
          <p:spPr>
            <a:xfrm>
              <a:off x="1527349" y="6784951"/>
              <a:ext cx="5095320" cy="908104"/>
            </a:xfrm>
            <a:prstGeom prst="rect">
              <a:avLst/>
            </a:prstGeom>
            <a:solidFill>
              <a:srgbClr val="FFECC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32" name="Google Shape;532;p28"/>
            <p:cNvSpPr/>
            <p:nvPr/>
          </p:nvSpPr>
          <p:spPr>
            <a:xfrm>
              <a:off x="6168617" y="6784951"/>
              <a:ext cx="908105" cy="908105"/>
            </a:xfrm>
            <a:prstGeom prst="ellipse">
              <a:avLst/>
            </a:prstGeom>
            <a:solidFill>
              <a:srgbClr val="FFECC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33" name="Google Shape;533;p28"/>
            <p:cNvSpPr/>
            <p:nvPr/>
          </p:nvSpPr>
          <p:spPr>
            <a:xfrm>
              <a:off x="1073297" y="6784950"/>
              <a:ext cx="908105" cy="908105"/>
            </a:xfrm>
            <a:prstGeom prst="ellipse">
              <a:avLst/>
            </a:prstGeom>
            <a:solidFill>
              <a:srgbClr val="FFECC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534" name="Google Shape;534;p28"/>
          <p:cNvSpPr txBox="1"/>
          <p:nvPr>
            <p:ph idx="11" type="ftr"/>
          </p:nvPr>
        </p:nvSpPr>
        <p:spPr>
          <a:xfrm>
            <a:off x="10509540" y="9464400"/>
            <a:ext cx="5790697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5" name="Google Shape;535;p28"/>
          <p:cNvSpPr txBox="1"/>
          <p:nvPr>
            <p:ph idx="12" type="sldNum"/>
          </p:nvPr>
        </p:nvSpPr>
        <p:spPr>
          <a:xfrm>
            <a:off x="17136094" y="9432788"/>
            <a:ext cx="1080120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536" name="Google Shape;536;p28"/>
          <p:cNvGrpSpPr/>
          <p:nvPr/>
        </p:nvGrpSpPr>
        <p:grpSpPr>
          <a:xfrm>
            <a:off x="2056892" y="2578856"/>
            <a:ext cx="6003425" cy="908106"/>
            <a:chOff x="1073297" y="6784950"/>
            <a:chExt cx="6003425" cy="908106"/>
          </a:xfrm>
        </p:grpSpPr>
        <p:sp>
          <p:nvSpPr>
            <p:cNvPr id="537" name="Google Shape;537;p28"/>
            <p:cNvSpPr/>
            <p:nvPr/>
          </p:nvSpPr>
          <p:spPr>
            <a:xfrm>
              <a:off x="1527349" y="6784951"/>
              <a:ext cx="5095320" cy="908104"/>
            </a:xfrm>
            <a:prstGeom prst="rect">
              <a:avLst/>
            </a:prstGeom>
            <a:solidFill>
              <a:srgbClr val="C6F1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38" name="Google Shape;538;p28"/>
            <p:cNvSpPr/>
            <p:nvPr/>
          </p:nvSpPr>
          <p:spPr>
            <a:xfrm>
              <a:off x="6168617" y="6784951"/>
              <a:ext cx="908105" cy="908105"/>
            </a:xfrm>
            <a:prstGeom prst="ellipse">
              <a:avLst/>
            </a:prstGeom>
            <a:solidFill>
              <a:srgbClr val="C6F1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39" name="Google Shape;539;p28"/>
            <p:cNvSpPr/>
            <p:nvPr/>
          </p:nvSpPr>
          <p:spPr>
            <a:xfrm>
              <a:off x="1073297" y="6784950"/>
              <a:ext cx="908105" cy="908105"/>
            </a:xfrm>
            <a:prstGeom prst="ellipse">
              <a:avLst/>
            </a:prstGeom>
            <a:solidFill>
              <a:srgbClr val="C6F1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540" name="Google Shape;540;p28"/>
          <p:cNvSpPr txBox="1"/>
          <p:nvPr>
            <p:ph idx="1" type="body"/>
          </p:nvPr>
        </p:nvSpPr>
        <p:spPr>
          <a:xfrm>
            <a:off x="2629515" y="2665868"/>
            <a:ext cx="4389120" cy="720080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>
            <a:lvl1pPr indent="-228600" lvl="0" marL="457200" algn="r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i="0" sz="2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cxnSp>
        <p:nvCxnSpPr>
          <p:cNvPr id="541" name="Google Shape;541;p28"/>
          <p:cNvCxnSpPr/>
          <p:nvPr/>
        </p:nvCxnSpPr>
        <p:spPr>
          <a:xfrm flipH="1">
            <a:off x="7605738" y="0"/>
            <a:ext cx="526" cy="10287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542" name="Google Shape;542;p28"/>
          <p:cNvSpPr/>
          <p:nvPr/>
        </p:nvSpPr>
        <p:spPr>
          <a:xfrm>
            <a:off x="7276398" y="2703305"/>
            <a:ext cx="659206" cy="65920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1</a:t>
            </a:r>
            <a:endParaRPr sz="3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43" name="Google Shape;543;p28"/>
          <p:cNvSpPr txBox="1"/>
          <p:nvPr>
            <p:ph idx="2" type="body"/>
          </p:nvPr>
        </p:nvSpPr>
        <p:spPr>
          <a:xfrm>
            <a:off x="2641600" y="3977035"/>
            <a:ext cx="4377035" cy="777302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>
            <a:lvl1pPr indent="-228600" lvl="0" marL="457200" algn="r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i="0" sz="28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4" name="Google Shape;544;p28"/>
          <p:cNvSpPr/>
          <p:nvPr/>
        </p:nvSpPr>
        <p:spPr>
          <a:xfrm>
            <a:off x="7276398" y="4043083"/>
            <a:ext cx="659206" cy="65920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2</a:t>
            </a:r>
            <a:endParaRPr/>
          </a:p>
        </p:txBody>
      </p:sp>
      <p:sp>
        <p:nvSpPr>
          <p:cNvPr id="545" name="Google Shape;545;p28"/>
          <p:cNvSpPr txBox="1"/>
          <p:nvPr>
            <p:ph idx="3" type="body"/>
          </p:nvPr>
        </p:nvSpPr>
        <p:spPr>
          <a:xfrm>
            <a:off x="8181930" y="2594816"/>
            <a:ext cx="9351326" cy="892146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i="0" sz="2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6" name="Google Shape;546;p28"/>
          <p:cNvSpPr txBox="1"/>
          <p:nvPr>
            <p:ph idx="4" type="body"/>
          </p:nvPr>
        </p:nvSpPr>
        <p:spPr>
          <a:xfrm>
            <a:off x="8181930" y="3934594"/>
            <a:ext cx="9351326" cy="892146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i="0" sz="2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7" name="Google Shape;547;p28"/>
          <p:cNvSpPr txBox="1"/>
          <p:nvPr>
            <p:ph idx="5" type="body"/>
          </p:nvPr>
        </p:nvSpPr>
        <p:spPr>
          <a:xfrm>
            <a:off x="2629515" y="5345424"/>
            <a:ext cx="4389120" cy="720080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>
            <a:lvl1pPr indent="-228600" lvl="0" marL="457200" algn="r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i="0" sz="28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8" name="Google Shape;548;p28"/>
          <p:cNvSpPr/>
          <p:nvPr/>
        </p:nvSpPr>
        <p:spPr>
          <a:xfrm>
            <a:off x="7276398" y="5382861"/>
            <a:ext cx="659206" cy="65920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3</a:t>
            </a:r>
            <a:endParaRPr sz="3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49" name="Google Shape;549;p28"/>
          <p:cNvSpPr txBox="1"/>
          <p:nvPr>
            <p:ph idx="6" type="body"/>
          </p:nvPr>
        </p:nvSpPr>
        <p:spPr>
          <a:xfrm>
            <a:off x="8181930" y="5274372"/>
            <a:ext cx="9351326" cy="892146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i="0" sz="2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0" name="Google Shape;550;p28"/>
          <p:cNvSpPr txBox="1"/>
          <p:nvPr>
            <p:ph idx="7" type="body"/>
          </p:nvPr>
        </p:nvSpPr>
        <p:spPr>
          <a:xfrm>
            <a:off x="2641600" y="6656591"/>
            <a:ext cx="4377035" cy="777302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>
            <a:lvl1pPr indent="-228600" lvl="0" marL="457200" algn="r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4"/>
              </a:buClr>
              <a:buSzPts val="2800"/>
              <a:buNone/>
              <a:defRPr i="0" sz="280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1" name="Google Shape;551;p28"/>
          <p:cNvSpPr/>
          <p:nvPr/>
        </p:nvSpPr>
        <p:spPr>
          <a:xfrm>
            <a:off x="7276398" y="6722639"/>
            <a:ext cx="659206" cy="65920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4</a:t>
            </a:r>
            <a:endParaRPr/>
          </a:p>
        </p:txBody>
      </p:sp>
      <p:sp>
        <p:nvSpPr>
          <p:cNvPr id="552" name="Google Shape;552;p28"/>
          <p:cNvSpPr txBox="1"/>
          <p:nvPr>
            <p:ph idx="8" type="body"/>
          </p:nvPr>
        </p:nvSpPr>
        <p:spPr>
          <a:xfrm>
            <a:off x="8181930" y="6614150"/>
            <a:ext cx="9351326" cy="892146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i="0" sz="2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3" name="Google Shape;553;p28"/>
          <p:cNvSpPr txBox="1"/>
          <p:nvPr>
            <p:ph idx="9" type="body"/>
          </p:nvPr>
        </p:nvSpPr>
        <p:spPr>
          <a:xfrm>
            <a:off x="2629515" y="8024980"/>
            <a:ext cx="4389120" cy="720080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>
            <a:lvl1pPr indent="-228600" lvl="0" marL="457200" algn="r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 i="0" sz="28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4" name="Google Shape;554;p28"/>
          <p:cNvSpPr/>
          <p:nvPr/>
        </p:nvSpPr>
        <p:spPr>
          <a:xfrm>
            <a:off x="7276398" y="8062417"/>
            <a:ext cx="659206" cy="65920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5</a:t>
            </a:r>
            <a:endParaRPr sz="3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55" name="Google Shape;555;p28"/>
          <p:cNvSpPr txBox="1"/>
          <p:nvPr>
            <p:ph idx="13" type="body"/>
          </p:nvPr>
        </p:nvSpPr>
        <p:spPr>
          <a:xfrm>
            <a:off x="8181930" y="7953928"/>
            <a:ext cx="9351326" cy="892146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i="0" sz="2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6" name="Google Shape;556;p28"/>
          <p:cNvSpPr/>
          <p:nvPr/>
        </p:nvSpPr>
        <p:spPr>
          <a:xfrm>
            <a:off x="0" y="0"/>
            <a:ext cx="18286413" cy="201748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57" name="Google Shape;557;p28"/>
          <p:cNvSpPr txBox="1"/>
          <p:nvPr>
            <p:ph type="title"/>
          </p:nvPr>
        </p:nvSpPr>
        <p:spPr>
          <a:xfrm>
            <a:off x="884799" y="457199"/>
            <a:ext cx="16516811" cy="1161143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Ultra"/>
              <a:buNone/>
              <a:defRPr sz="6600">
                <a:solidFill>
                  <a:schemeClr val="lt1"/>
                </a:solidFill>
                <a:latin typeface="Ultra"/>
                <a:ea typeface="Ultra"/>
                <a:cs typeface="Ultra"/>
                <a:sym typeface="Ult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4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4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4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4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4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4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4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5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4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4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0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5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4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4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5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4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3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4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35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4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4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4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45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4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4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5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4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6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8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9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9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5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1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4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15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4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2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4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25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4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3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4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35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4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4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4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45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4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4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6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7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8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9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9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5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5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1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5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15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5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2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5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25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5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3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5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35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5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4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5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45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5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6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7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8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9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95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5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5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5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1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5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15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5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2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5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25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5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3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5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35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5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4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5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6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7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8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nimated Title">
  <p:cSld name="Animated Title"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30"/>
          <p:cNvSpPr/>
          <p:nvPr/>
        </p:nvSpPr>
        <p:spPr>
          <a:xfrm rot="-533956">
            <a:off x="-9553475" y="-4938712"/>
            <a:ext cx="35411093" cy="10287000"/>
          </a:xfrm>
          <a:prstGeom prst="rect">
            <a:avLst/>
          </a:prstGeom>
          <a:solidFill>
            <a:srgbClr val="0081A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63" name="Google Shape;563;p30"/>
          <p:cNvSpPr/>
          <p:nvPr/>
        </p:nvSpPr>
        <p:spPr>
          <a:xfrm rot="-533956">
            <a:off x="-7789278" y="5016998"/>
            <a:ext cx="35401861" cy="10287000"/>
          </a:xfrm>
          <a:prstGeom prst="rect">
            <a:avLst/>
          </a:prstGeom>
          <a:solidFill>
            <a:srgbClr val="0081A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64" name="Google Shape;564;p30"/>
          <p:cNvSpPr/>
          <p:nvPr/>
        </p:nvSpPr>
        <p:spPr>
          <a:xfrm rot="-533956">
            <a:off x="-9553475" y="-4938712"/>
            <a:ext cx="35411093" cy="10287000"/>
          </a:xfrm>
          <a:prstGeom prst="rect">
            <a:avLst/>
          </a:prstGeom>
          <a:solidFill>
            <a:srgbClr val="D08DE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65" name="Google Shape;565;p30"/>
          <p:cNvSpPr/>
          <p:nvPr/>
        </p:nvSpPr>
        <p:spPr>
          <a:xfrm rot="-533956">
            <a:off x="-7789278" y="5016998"/>
            <a:ext cx="35401861" cy="10287000"/>
          </a:xfrm>
          <a:prstGeom prst="rect">
            <a:avLst/>
          </a:prstGeom>
          <a:solidFill>
            <a:srgbClr val="D08DE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66" name="Google Shape;566;p30"/>
          <p:cNvSpPr/>
          <p:nvPr/>
        </p:nvSpPr>
        <p:spPr>
          <a:xfrm rot="-533956">
            <a:off x="-9553475" y="-4938712"/>
            <a:ext cx="35411093" cy="10287000"/>
          </a:xfrm>
          <a:prstGeom prst="rect">
            <a:avLst/>
          </a:prstGeom>
          <a:solidFill>
            <a:srgbClr val="FD91A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67" name="Google Shape;567;p30"/>
          <p:cNvSpPr/>
          <p:nvPr/>
        </p:nvSpPr>
        <p:spPr>
          <a:xfrm rot="-533956">
            <a:off x="-7789278" y="5016998"/>
            <a:ext cx="35401861" cy="10287000"/>
          </a:xfrm>
          <a:prstGeom prst="rect">
            <a:avLst/>
          </a:prstGeom>
          <a:solidFill>
            <a:srgbClr val="FD91A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68" name="Google Shape;568;p30"/>
          <p:cNvSpPr/>
          <p:nvPr/>
        </p:nvSpPr>
        <p:spPr>
          <a:xfrm rot="-533956">
            <a:off x="-9553475" y="-4938712"/>
            <a:ext cx="35411093" cy="10287000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69" name="Google Shape;569;p30"/>
          <p:cNvSpPr/>
          <p:nvPr/>
        </p:nvSpPr>
        <p:spPr>
          <a:xfrm rot="-533956">
            <a:off x="-7789278" y="5016998"/>
            <a:ext cx="35401861" cy="10287000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570" name="Google Shape;570;p30"/>
          <p:cNvGrpSpPr/>
          <p:nvPr/>
        </p:nvGrpSpPr>
        <p:grpSpPr>
          <a:xfrm rot="-4500000">
            <a:off x="6622413" y="2420093"/>
            <a:ext cx="5040000" cy="5040000"/>
            <a:chOff x="6682240" y="2680152"/>
            <a:chExt cx="5040000" cy="5040000"/>
          </a:xfrm>
        </p:grpSpPr>
        <p:sp>
          <p:nvSpPr>
            <p:cNvPr id="571" name="Google Shape;571;p30"/>
            <p:cNvSpPr/>
            <p:nvPr/>
          </p:nvSpPr>
          <p:spPr>
            <a:xfrm>
              <a:off x="6682240" y="2680152"/>
              <a:ext cx="5038725" cy="5038725"/>
            </a:xfrm>
            <a:prstGeom prst="ellipse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32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72" name="Google Shape;572;p30"/>
            <p:cNvSpPr/>
            <p:nvPr/>
          </p:nvSpPr>
          <p:spPr>
            <a:xfrm>
              <a:off x="6682240" y="2680152"/>
              <a:ext cx="5040000" cy="5040000"/>
            </a:xfrm>
            <a:prstGeom prst="blockArc">
              <a:avLst>
                <a:gd fmla="val 10800000" name="adj1"/>
                <a:gd fmla="val 3801423" name="adj2"/>
                <a:gd fmla="val 1486" name="adj3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573" name="Google Shape;573;p30"/>
          <p:cNvGrpSpPr/>
          <p:nvPr/>
        </p:nvGrpSpPr>
        <p:grpSpPr>
          <a:xfrm rot="-9605921">
            <a:off x="6442413" y="2240093"/>
            <a:ext cx="5400000" cy="5400000"/>
            <a:chOff x="6682240" y="2680152"/>
            <a:chExt cx="5040000" cy="5040000"/>
          </a:xfrm>
        </p:grpSpPr>
        <p:sp>
          <p:nvSpPr>
            <p:cNvPr id="574" name="Google Shape;574;p30"/>
            <p:cNvSpPr/>
            <p:nvPr/>
          </p:nvSpPr>
          <p:spPr>
            <a:xfrm>
              <a:off x="6682240" y="2680152"/>
              <a:ext cx="5038725" cy="5038725"/>
            </a:xfrm>
            <a:prstGeom prst="ellipse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32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75" name="Google Shape;575;p30"/>
            <p:cNvSpPr/>
            <p:nvPr/>
          </p:nvSpPr>
          <p:spPr>
            <a:xfrm>
              <a:off x="6682240" y="2680152"/>
              <a:ext cx="5040000" cy="5040000"/>
            </a:xfrm>
            <a:prstGeom prst="blockArc">
              <a:avLst>
                <a:gd fmla="val 10800000" name="adj1"/>
                <a:gd fmla="val 3829372" name="adj2"/>
                <a:gd fmla="val 1485" name="adj3"/>
              </a:avLst>
            </a:prstGeom>
            <a:solidFill>
              <a:srgbClr val="FD91A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576" name="Google Shape;576;p30"/>
          <p:cNvGrpSpPr/>
          <p:nvPr/>
        </p:nvGrpSpPr>
        <p:grpSpPr>
          <a:xfrm rot="3600000">
            <a:off x="6262413" y="2060092"/>
            <a:ext cx="5760000" cy="5760000"/>
            <a:chOff x="6682240" y="2680152"/>
            <a:chExt cx="5040000" cy="5040000"/>
          </a:xfrm>
        </p:grpSpPr>
        <p:sp>
          <p:nvSpPr>
            <p:cNvPr id="577" name="Google Shape;577;p30"/>
            <p:cNvSpPr/>
            <p:nvPr/>
          </p:nvSpPr>
          <p:spPr>
            <a:xfrm>
              <a:off x="6682240" y="2680152"/>
              <a:ext cx="5038725" cy="5038725"/>
            </a:xfrm>
            <a:prstGeom prst="ellipse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32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78" name="Google Shape;578;p30"/>
            <p:cNvSpPr/>
            <p:nvPr/>
          </p:nvSpPr>
          <p:spPr>
            <a:xfrm>
              <a:off x="6682240" y="2680152"/>
              <a:ext cx="5040000" cy="5040000"/>
            </a:xfrm>
            <a:prstGeom prst="blockArc">
              <a:avLst>
                <a:gd fmla="val 10800000" name="adj1"/>
                <a:gd fmla="val 3790965" name="adj2"/>
                <a:gd fmla="val 1411" name="adj3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579" name="Google Shape;579;p30"/>
          <p:cNvGrpSpPr/>
          <p:nvPr/>
        </p:nvGrpSpPr>
        <p:grpSpPr>
          <a:xfrm rot="-3600000">
            <a:off x="6082413" y="1880092"/>
            <a:ext cx="6120000" cy="6120000"/>
            <a:chOff x="6682240" y="2680152"/>
            <a:chExt cx="5040000" cy="5040000"/>
          </a:xfrm>
        </p:grpSpPr>
        <p:sp>
          <p:nvSpPr>
            <p:cNvPr id="580" name="Google Shape;580;p30"/>
            <p:cNvSpPr/>
            <p:nvPr/>
          </p:nvSpPr>
          <p:spPr>
            <a:xfrm>
              <a:off x="6682240" y="2680152"/>
              <a:ext cx="5038725" cy="5038725"/>
            </a:xfrm>
            <a:prstGeom prst="ellipse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32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81" name="Google Shape;581;p30"/>
            <p:cNvSpPr/>
            <p:nvPr/>
          </p:nvSpPr>
          <p:spPr>
            <a:xfrm>
              <a:off x="6682240" y="2680152"/>
              <a:ext cx="5040000" cy="5040000"/>
            </a:xfrm>
            <a:prstGeom prst="blockArc">
              <a:avLst>
                <a:gd fmla="val 10800000" name="adj1"/>
                <a:gd fmla="val 3781764" name="adj2"/>
                <a:gd fmla="val 1346" name="adj3"/>
              </a:avLst>
            </a:prstGeom>
            <a:solidFill>
              <a:srgbClr val="D08DE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582" name="Google Shape;582;p30"/>
          <p:cNvGrpSpPr/>
          <p:nvPr/>
        </p:nvGrpSpPr>
        <p:grpSpPr>
          <a:xfrm rot="7511662">
            <a:off x="5902413" y="1700092"/>
            <a:ext cx="6480000" cy="6480000"/>
            <a:chOff x="6682240" y="2680152"/>
            <a:chExt cx="5040000" cy="5040000"/>
          </a:xfrm>
        </p:grpSpPr>
        <p:sp>
          <p:nvSpPr>
            <p:cNvPr id="583" name="Google Shape;583;p30"/>
            <p:cNvSpPr/>
            <p:nvPr/>
          </p:nvSpPr>
          <p:spPr>
            <a:xfrm>
              <a:off x="6682240" y="2680152"/>
              <a:ext cx="5038725" cy="5038725"/>
            </a:xfrm>
            <a:prstGeom prst="ellipse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32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84" name="Google Shape;584;p30"/>
            <p:cNvSpPr/>
            <p:nvPr/>
          </p:nvSpPr>
          <p:spPr>
            <a:xfrm>
              <a:off x="6682240" y="2680152"/>
              <a:ext cx="5040000" cy="5040000"/>
            </a:xfrm>
            <a:prstGeom prst="blockArc">
              <a:avLst>
                <a:gd fmla="val 10800000" name="adj1"/>
                <a:gd fmla="val 3755127" name="adj2"/>
                <a:gd fmla="val 1245" name="adj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585" name="Google Shape;585;p30"/>
          <p:cNvGrpSpPr/>
          <p:nvPr/>
        </p:nvGrpSpPr>
        <p:grpSpPr>
          <a:xfrm rot="-10606691">
            <a:off x="5722415" y="1520093"/>
            <a:ext cx="6840000" cy="6840000"/>
            <a:chOff x="6682240" y="2680152"/>
            <a:chExt cx="5040000" cy="5040000"/>
          </a:xfrm>
        </p:grpSpPr>
        <p:sp>
          <p:nvSpPr>
            <p:cNvPr id="586" name="Google Shape;586;p30"/>
            <p:cNvSpPr/>
            <p:nvPr/>
          </p:nvSpPr>
          <p:spPr>
            <a:xfrm>
              <a:off x="6682240" y="2680152"/>
              <a:ext cx="5038725" cy="5038725"/>
            </a:xfrm>
            <a:prstGeom prst="ellipse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32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87" name="Google Shape;587;p30"/>
            <p:cNvSpPr/>
            <p:nvPr/>
          </p:nvSpPr>
          <p:spPr>
            <a:xfrm>
              <a:off x="6682240" y="2680152"/>
              <a:ext cx="5040000" cy="5040000"/>
            </a:xfrm>
            <a:prstGeom prst="blockArc">
              <a:avLst>
                <a:gd fmla="val 10800000" name="adj1"/>
                <a:gd fmla="val 3748913" name="adj2"/>
                <a:gd fmla="val 1106" name="adj3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588" name="Google Shape;588;p30"/>
          <p:cNvSpPr txBox="1"/>
          <p:nvPr>
            <p:ph type="ctrTitle"/>
          </p:nvPr>
        </p:nvSpPr>
        <p:spPr>
          <a:xfrm>
            <a:off x="1371481" y="3972857"/>
            <a:ext cx="15543451" cy="1585999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600"/>
              <a:buFont typeface="Ultra"/>
              <a:buNone/>
              <a:defRPr sz="9600">
                <a:solidFill>
                  <a:schemeClr val="accent1"/>
                </a:solidFill>
                <a:latin typeface="Ultra"/>
                <a:ea typeface="Ultra"/>
                <a:cs typeface="Ultra"/>
                <a:sym typeface="Ult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30"/>
          <p:cNvSpPr txBox="1"/>
          <p:nvPr>
            <p:ph idx="1" type="body"/>
          </p:nvPr>
        </p:nvSpPr>
        <p:spPr>
          <a:xfrm>
            <a:off x="1366342" y="5503590"/>
            <a:ext cx="15553728" cy="864046"/>
          </a:xfrm>
          <a:prstGeom prst="rect">
            <a:avLst/>
          </a:prstGeom>
          <a:noFill/>
          <a:ln>
            <a:noFill/>
          </a:ln>
        </p:spPr>
        <p:txBody>
          <a:bodyPr anchorCtr="0" anchor="b" bIns="81625" lIns="163275" spcFirstLastPara="1" rIns="163275" wrap="square" tIns="81625">
            <a:noAutofit/>
          </a:bodyPr>
          <a:lstStyle>
            <a:lvl1pPr indent="-228600" lvl="0" marL="457200" algn="ctr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  <a:latin typeface="Ultra"/>
                <a:ea typeface="Ultra"/>
                <a:cs typeface="Ultra"/>
                <a:sym typeface="Ultra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90" name="Google Shape;590;p30"/>
          <p:cNvSpPr txBox="1"/>
          <p:nvPr>
            <p:ph idx="2" type="subTitle"/>
          </p:nvPr>
        </p:nvSpPr>
        <p:spPr>
          <a:xfrm>
            <a:off x="1366342" y="8527876"/>
            <a:ext cx="15553728" cy="1512168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rmAutofit/>
          </a:bodyPr>
          <a:lstStyle>
            <a:lvl1pPr lvl="0" algn="ctr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rgbClr val="898989"/>
              </a:buClr>
              <a:buSzPts val="2000"/>
              <a:buNone/>
              <a:defRPr sz="2000">
                <a:solidFill>
                  <a:srgbClr val="898989"/>
                </a:solidFill>
                <a:latin typeface="Ultra"/>
                <a:ea typeface="Ultra"/>
                <a:cs typeface="Ultra"/>
                <a:sym typeface="Ultra"/>
              </a:defRPr>
            </a:lvl1pPr>
            <a:lvl2pPr lvl="1" algn="ctr">
              <a:spcBef>
                <a:spcPts val="1000"/>
              </a:spcBef>
              <a:spcAft>
                <a:spcPts val="0"/>
              </a:spcAft>
              <a:buClr>
                <a:srgbClr val="898989"/>
              </a:buClr>
              <a:buSzPts val="5000"/>
              <a:buNone/>
              <a:defRPr>
                <a:solidFill>
                  <a:srgbClr val="898989"/>
                </a:solidFill>
              </a:defRPr>
            </a:lvl2pPr>
            <a:lvl3pPr lvl="2" algn="ctr">
              <a:spcBef>
                <a:spcPts val="860"/>
              </a:spcBef>
              <a:spcAft>
                <a:spcPts val="0"/>
              </a:spcAft>
              <a:buClr>
                <a:srgbClr val="898989"/>
              </a:buClr>
              <a:buSzPts val="4300"/>
              <a:buNone/>
              <a:defRPr>
                <a:solidFill>
                  <a:srgbClr val="898989"/>
                </a:solidFill>
              </a:defRPr>
            </a:lvl3pPr>
            <a:lvl4pPr lvl="3" algn="ctr">
              <a:spcBef>
                <a:spcPts val="720"/>
              </a:spcBef>
              <a:spcAft>
                <a:spcPts val="0"/>
              </a:spcAft>
              <a:buClr>
                <a:srgbClr val="898989"/>
              </a:buClr>
              <a:buSzPts val="3600"/>
              <a:buNone/>
              <a:defRPr>
                <a:solidFill>
                  <a:srgbClr val="898989"/>
                </a:solidFill>
              </a:defRPr>
            </a:lvl4pPr>
            <a:lvl5pPr lvl="4" algn="ctr">
              <a:spcBef>
                <a:spcPts val="720"/>
              </a:spcBef>
              <a:spcAft>
                <a:spcPts val="0"/>
              </a:spcAft>
              <a:buClr>
                <a:srgbClr val="898989"/>
              </a:buClr>
              <a:buSzPts val="3600"/>
              <a:buNone/>
              <a:defRPr>
                <a:solidFill>
                  <a:srgbClr val="898989"/>
                </a:solidFill>
              </a:defRPr>
            </a:lvl5pPr>
            <a:lvl6pPr lvl="5" algn="ctr">
              <a:spcBef>
                <a:spcPts val="720"/>
              </a:spcBef>
              <a:spcAft>
                <a:spcPts val="0"/>
              </a:spcAft>
              <a:buClr>
                <a:srgbClr val="898989"/>
              </a:buClr>
              <a:buSzPts val="3600"/>
              <a:buNone/>
              <a:defRPr>
                <a:solidFill>
                  <a:srgbClr val="898989"/>
                </a:solidFill>
              </a:defRPr>
            </a:lvl6pPr>
            <a:lvl7pPr lvl="6" algn="ctr">
              <a:spcBef>
                <a:spcPts val="720"/>
              </a:spcBef>
              <a:spcAft>
                <a:spcPts val="0"/>
              </a:spcAft>
              <a:buClr>
                <a:srgbClr val="898989"/>
              </a:buClr>
              <a:buSzPts val="3600"/>
              <a:buNone/>
              <a:defRPr>
                <a:solidFill>
                  <a:srgbClr val="898989"/>
                </a:solidFill>
              </a:defRPr>
            </a:lvl7pPr>
            <a:lvl8pPr lvl="7" algn="ctr">
              <a:spcBef>
                <a:spcPts val="720"/>
              </a:spcBef>
              <a:spcAft>
                <a:spcPts val="0"/>
              </a:spcAft>
              <a:buClr>
                <a:srgbClr val="898989"/>
              </a:buClr>
              <a:buSzPts val="3600"/>
              <a:buNone/>
              <a:defRPr>
                <a:solidFill>
                  <a:srgbClr val="898989"/>
                </a:solidFill>
              </a:defRPr>
            </a:lvl8pPr>
            <a:lvl9pPr lvl="8" algn="ctr">
              <a:spcBef>
                <a:spcPts val="720"/>
              </a:spcBef>
              <a:spcAft>
                <a:spcPts val="0"/>
              </a:spcAft>
              <a:buClr>
                <a:srgbClr val="898989"/>
              </a:buClr>
              <a:buSzPts val="3600"/>
              <a:buNone/>
              <a:defRPr>
                <a:solidFill>
                  <a:srgbClr val="898989"/>
                </a:solidFill>
              </a:defRPr>
            </a:lvl9pPr>
          </a:lstStyle>
          <a:p/>
        </p:txBody>
      </p:sp>
      <p:grpSp>
        <p:nvGrpSpPr>
          <p:cNvPr id="591" name="Google Shape;591;p30"/>
          <p:cNvGrpSpPr/>
          <p:nvPr/>
        </p:nvGrpSpPr>
        <p:grpSpPr>
          <a:xfrm>
            <a:off x="8595214" y="8095828"/>
            <a:ext cx="1088138" cy="188527"/>
            <a:chOff x="8595214" y="6592642"/>
            <a:chExt cx="1088138" cy="188527"/>
          </a:xfrm>
        </p:grpSpPr>
        <p:sp>
          <p:nvSpPr>
            <p:cNvPr id="592" name="Google Shape;592;p30"/>
            <p:cNvSpPr/>
            <p:nvPr/>
          </p:nvSpPr>
          <p:spPr>
            <a:xfrm>
              <a:off x="9048943" y="6592642"/>
              <a:ext cx="188527" cy="188527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32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93" name="Google Shape;593;p30"/>
            <p:cNvSpPr/>
            <p:nvPr/>
          </p:nvSpPr>
          <p:spPr>
            <a:xfrm>
              <a:off x="8595214" y="6592642"/>
              <a:ext cx="188527" cy="188527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32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94" name="Google Shape;594;p30"/>
            <p:cNvSpPr/>
            <p:nvPr/>
          </p:nvSpPr>
          <p:spPr>
            <a:xfrm>
              <a:off x="9494825" y="6592642"/>
              <a:ext cx="188527" cy="188527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32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595" name="Google Shape;595;p30"/>
          <p:cNvSpPr/>
          <p:nvPr/>
        </p:nvSpPr>
        <p:spPr>
          <a:xfrm>
            <a:off x="7039260" y="2492117"/>
            <a:ext cx="864096" cy="86409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96" name="Google Shape;596;p30"/>
          <p:cNvSpPr/>
          <p:nvPr/>
        </p:nvSpPr>
        <p:spPr>
          <a:xfrm>
            <a:off x="8153859" y="2492117"/>
            <a:ext cx="864096" cy="86409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97" name="Google Shape;597;p30"/>
          <p:cNvSpPr/>
          <p:nvPr/>
        </p:nvSpPr>
        <p:spPr>
          <a:xfrm>
            <a:off x="9268458" y="2492117"/>
            <a:ext cx="864096" cy="86409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98" name="Google Shape;598;p30"/>
          <p:cNvSpPr/>
          <p:nvPr/>
        </p:nvSpPr>
        <p:spPr>
          <a:xfrm>
            <a:off x="10383056" y="2492117"/>
            <a:ext cx="864096" cy="86409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5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5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5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5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5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5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5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5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5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5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5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5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5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5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5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5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5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5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5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5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5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5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100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750"/>
                                        <p:tgtEl>
                                          <p:spTgt spid="5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110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750"/>
                                        <p:tgtEl>
                                          <p:spTgt spid="5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120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750"/>
                                        <p:tgtEl>
                                          <p:spTgt spid="5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130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750"/>
                                        <p:tgtEl>
                                          <p:spTgt spid="5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140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750"/>
                                        <p:tgtEl>
                                          <p:spTgt spid="5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150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750"/>
                                        <p:tgtEl>
                                          <p:spTgt spid="5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58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58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58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58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58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58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58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58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58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5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5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5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5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5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9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9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9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9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9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9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9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9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9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>
  <p:cSld name="Title"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31"/>
          <p:cNvSpPr txBox="1"/>
          <p:nvPr>
            <p:ph type="ctrTitle"/>
          </p:nvPr>
        </p:nvSpPr>
        <p:spPr>
          <a:xfrm>
            <a:off x="1371481" y="3972857"/>
            <a:ext cx="15543451" cy="1585999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600"/>
              <a:buFont typeface="Ultra"/>
              <a:buNone/>
              <a:defRPr sz="9600">
                <a:solidFill>
                  <a:schemeClr val="accent1"/>
                </a:solidFill>
                <a:latin typeface="Ultra"/>
                <a:ea typeface="Ultra"/>
                <a:cs typeface="Ultra"/>
                <a:sym typeface="Ult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31"/>
          <p:cNvSpPr txBox="1"/>
          <p:nvPr>
            <p:ph idx="1" type="subTitle"/>
          </p:nvPr>
        </p:nvSpPr>
        <p:spPr>
          <a:xfrm>
            <a:off x="1366342" y="8527876"/>
            <a:ext cx="15553728" cy="1512168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rmAutofit/>
          </a:bodyPr>
          <a:lstStyle>
            <a:lvl1pPr lvl="0" algn="ctr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rgbClr val="898989"/>
              </a:buClr>
              <a:buSzPts val="2000"/>
              <a:buNone/>
              <a:defRPr sz="2000">
                <a:solidFill>
                  <a:srgbClr val="898989"/>
                </a:solidFill>
                <a:latin typeface="Ultra"/>
                <a:ea typeface="Ultra"/>
                <a:cs typeface="Ultra"/>
                <a:sym typeface="Ultra"/>
              </a:defRPr>
            </a:lvl1pPr>
            <a:lvl2pPr lvl="1" algn="ctr">
              <a:spcBef>
                <a:spcPts val="1000"/>
              </a:spcBef>
              <a:spcAft>
                <a:spcPts val="0"/>
              </a:spcAft>
              <a:buClr>
                <a:srgbClr val="898989"/>
              </a:buClr>
              <a:buSzPts val="5000"/>
              <a:buNone/>
              <a:defRPr>
                <a:solidFill>
                  <a:srgbClr val="898989"/>
                </a:solidFill>
              </a:defRPr>
            </a:lvl2pPr>
            <a:lvl3pPr lvl="2" algn="ctr">
              <a:spcBef>
                <a:spcPts val="860"/>
              </a:spcBef>
              <a:spcAft>
                <a:spcPts val="0"/>
              </a:spcAft>
              <a:buClr>
                <a:srgbClr val="898989"/>
              </a:buClr>
              <a:buSzPts val="4300"/>
              <a:buNone/>
              <a:defRPr>
                <a:solidFill>
                  <a:srgbClr val="898989"/>
                </a:solidFill>
              </a:defRPr>
            </a:lvl3pPr>
            <a:lvl4pPr lvl="3" algn="ctr">
              <a:spcBef>
                <a:spcPts val="720"/>
              </a:spcBef>
              <a:spcAft>
                <a:spcPts val="0"/>
              </a:spcAft>
              <a:buClr>
                <a:srgbClr val="898989"/>
              </a:buClr>
              <a:buSzPts val="3600"/>
              <a:buNone/>
              <a:defRPr>
                <a:solidFill>
                  <a:srgbClr val="898989"/>
                </a:solidFill>
              </a:defRPr>
            </a:lvl4pPr>
            <a:lvl5pPr lvl="4" algn="ctr">
              <a:spcBef>
                <a:spcPts val="720"/>
              </a:spcBef>
              <a:spcAft>
                <a:spcPts val="0"/>
              </a:spcAft>
              <a:buClr>
                <a:srgbClr val="898989"/>
              </a:buClr>
              <a:buSzPts val="3600"/>
              <a:buNone/>
              <a:defRPr>
                <a:solidFill>
                  <a:srgbClr val="898989"/>
                </a:solidFill>
              </a:defRPr>
            </a:lvl5pPr>
            <a:lvl6pPr lvl="5" algn="ctr">
              <a:spcBef>
                <a:spcPts val="720"/>
              </a:spcBef>
              <a:spcAft>
                <a:spcPts val="0"/>
              </a:spcAft>
              <a:buClr>
                <a:srgbClr val="898989"/>
              </a:buClr>
              <a:buSzPts val="3600"/>
              <a:buNone/>
              <a:defRPr>
                <a:solidFill>
                  <a:srgbClr val="898989"/>
                </a:solidFill>
              </a:defRPr>
            </a:lvl6pPr>
            <a:lvl7pPr lvl="6" algn="ctr">
              <a:spcBef>
                <a:spcPts val="720"/>
              </a:spcBef>
              <a:spcAft>
                <a:spcPts val="0"/>
              </a:spcAft>
              <a:buClr>
                <a:srgbClr val="898989"/>
              </a:buClr>
              <a:buSzPts val="3600"/>
              <a:buNone/>
              <a:defRPr>
                <a:solidFill>
                  <a:srgbClr val="898989"/>
                </a:solidFill>
              </a:defRPr>
            </a:lvl7pPr>
            <a:lvl8pPr lvl="7" algn="ctr">
              <a:spcBef>
                <a:spcPts val="720"/>
              </a:spcBef>
              <a:spcAft>
                <a:spcPts val="0"/>
              </a:spcAft>
              <a:buClr>
                <a:srgbClr val="898989"/>
              </a:buClr>
              <a:buSzPts val="3600"/>
              <a:buNone/>
              <a:defRPr>
                <a:solidFill>
                  <a:srgbClr val="898989"/>
                </a:solidFill>
              </a:defRPr>
            </a:lvl8pPr>
            <a:lvl9pPr lvl="8" algn="ctr">
              <a:spcBef>
                <a:spcPts val="720"/>
              </a:spcBef>
              <a:spcAft>
                <a:spcPts val="0"/>
              </a:spcAft>
              <a:buClr>
                <a:srgbClr val="898989"/>
              </a:buClr>
              <a:buSzPts val="3600"/>
              <a:buNone/>
              <a:defRPr>
                <a:solidFill>
                  <a:srgbClr val="898989"/>
                </a:solidFill>
              </a:defRPr>
            </a:lvl9pPr>
          </a:lstStyle>
          <a:p/>
        </p:txBody>
      </p:sp>
      <p:sp>
        <p:nvSpPr>
          <p:cNvPr id="602" name="Google Shape;602;p31"/>
          <p:cNvSpPr txBox="1"/>
          <p:nvPr>
            <p:ph idx="2" type="body"/>
          </p:nvPr>
        </p:nvSpPr>
        <p:spPr>
          <a:xfrm>
            <a:off x="1366342" y="5503590"/>
            <a:ext cx="15553728" cy="864046"/>
          </a:xfrm>
          <a:prstGeom prst="rect">
            <a:avLst/>
          </a:prstGeom>
          <a:noFill/>
          <a:ln>
            <a:noFill/>
          </a:ln>
        </p:spPr>
        <p:txBody>
          <a:bodyPr anchorCtr="0" anchor="b" bIns="81625" lIns="163275" spcFirstLastPara="1" rIns="163275" wrap="square" tIns="81625">
            <a:noAutofit/>
          </a:bodyPr>
          <a:lstStyle>
            <a:lvl1pPr indent="-228600" lvl="0" marL="457200" algn="ctr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  <a:latin typeface="Ultra"/>
                <a:ea typeface="Ultra"/>
                <a:cs typeface="Ultra"/>
                <a:sym typeface="Ultra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grpSp>
        <p:nvGrpSpPr>
          <p:cNvPr id="603" name="Google Shape;603;p31"/>
          <p:cNvGrpSpPr/>
          <p:nvPr/>
        </p:nvGrpSpPr>
        <p:grpSpPr>
          <a:xfrm>
            <a:off x="8595214" y="8095828"/>
            <a:ext cx="1088138" cy="188527"/>
            <a:chOff x="8595214" y="6592642"/>
            <a:chExt cx="1088138" cy="188527"/>
          </a:xfrm>
        </p:grpSpPr>
        <p:sp>
          <p:nvSpPr>
            <p:cNvPr id="604" name="Google Shape;604;p31"/>
            <p:cNvSpPr/>
            <p:nvPr/>
          </p:nvSpPr>
          <p:spPr>
            <a:xfrm>
              <a:off x="9048943" y="6592642"/>
              <a:ext cx="188527" cy="188527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32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05" name="Google Shape;605;p31"/>
            <p:cNvSpPr/>
            <p:nvPr/>
          </p:nvSpPr>
          <p:spPr>
            <a:xfrm>
              <a:off x="8595214" y="6592642"/>
              <a:ext cx="188527" cy="188527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32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06" name="Google Shape;606;p31"/>
            <p:cNvSpPr/>
            <p:nvPr/>
          </p:nvSpPr>
          <p:spPr>
            <a:xfrm>
              <a:off x="9494825" y="6592642"/>
              <a:ext cx="188527" cy="188527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32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607" name="Google Shape;607;p31"/>
          <p:cNvSpPr/>
          <p:nvPr/>
        </p:nvSpPr>
        <p:spPr>
          <a:xfrm>
            <a:off x="7039260" y="2492117"/>
            <a:ext cx="864096" cy="86409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08" name="Google Shape;608;p31"/>
          <p:cNvSpPr/>
          <p:nvPr/>
        </p:nvSpPr>
        <p:spPr>
          <a:xfrm>
            <a:off x="8153859" y="2492117"/>
            <a:ext cx="864096" cy="86409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09" name="Google Shape;609;p31"/>
          <p:cNvSpPr/>
          <p:nvPr/>
        </p:nvSpPr>
        <p:spPr>
          <a:xfrm>
            <a:off x="9268458" y="2492117"/>
            <a:ext cx="864096" cy="86409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10" name="Google Shape;610;p31"/>
          <p:cNvSpPr/>
          <p:nvPr/>
        </p:nvSpPr>
        <p:spPr>
          <a:xfrm>
            <a:off x="10383056" y="2492117"/>
            <a:ext cx="864096" cy="86409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60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5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60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60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75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60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60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25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60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60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75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60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5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60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6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0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0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0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0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0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0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0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0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0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file 2">
  <p:cSld name="Profile 2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4"/>
          <p:cNvSpPr/>
          <p:nvPr/>
        </p:nvSpPr>
        <p:spPr>
          <a:xfrm>
            <a:off x="-1" y="0"/>
            <a:ext cx="18286413" cy="5143500"/>
          </a:xfrm>
          <a:prstGeom prst="rect">
            <a:avLst/>
          </a:prstGeom>
          <a:solidFill>
            <a:srgbClr val="54545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8" name="Google Shape;58;p4"/>
          <p:cNvSpPr/>
          <p:nvPr/>
        </p:nvSpPr>
        <p:spPr>
          <a:xfrm>
            <a:off x="-794" y="2695228"/>
            <a:ext cx="18286413" cy="2448272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200" u="none" cap="none" strike="noStrike">
              <a:solidFill>
                <a:srgbClr val="00567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9" name="Google Shape;59;p4"/>
          <p:cNvSpPr txBox="1"/>
          <p:nvPr>
            <p:ph type="title"/>
          </p:nvPr>
        </p:nvSpPr>
        <p:spPr>
          <a:xfrm>
            <a:off x="8351118" y="2695227"/>
            <a:ext cx="9577064" cy="1350907"/>
          </a:xfrm>
          <a:prstGeom prst="rect">
            <a:avLst/>
          </a:prstGeom>
          <a:noFill/>
          <a:ln>
            <a:noFill/>
          </a:ln>
        </p:spPr>
        <p:txBody>
          <a:bodyPr anchorCtr="0" anchor="b" bIns="81625" lIns="163275" spcFirstLastPara="1" rIns="163275" wrap="square" tIns="8162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Ultra"/>
              <a:buNone/>
              <a:defRPr sz="6600">
                <a:solidFill>
                  <a:schemeClr val="lt1"/>
                </a:solidFill>
                <a:latin typeface="Ultra"/>
                <a:ea typeface="Ultra"/>
                <a:cs typeface="Ultra"/>
                <a:sym typeface="Ult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4"/>
          <p:cNvSpPr txBox="1"/>
          <p:nvPr>
            <p:ph idx="11" type="ftr"/>
          </p:nvPr>
        </p:nvSpPr>
        <p:spPr>
          <a:xfrm>
            <a:off x="10509540" y="9464400"/>
            <a:ext cx="5790697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4"/>
          <p:cNvSpPr/>
          <p:nvPr>
            <p:ph idx="2" type="pic"/>
          </p:nvPr>
        </p:nvSpPr>
        <p:spPr>
          <a:xfrm>
            <a:off x="862286" y="0"/>
            <a:ext cx="7260600" cy="10287000"/>
          </a:xfrm>
          <a:prstGeom prst="rect">
            <a:avLst/>
          </a:prstGeom>
          <a:noFill/>
          <a:ln>
            <a:noFill/>
          </a:ln>
        </p:spPr>
      </p:sp>
      <p:sp>
        <p:nvSpPr>
          <p:cNvPr id="62" name="Google Shape;62;p4"/>
          <p:cNvSpPr/>
          <p:nvPr/>
        </p:nvSpPr>
        <p:spPr>
          <a:xfrm>
            <a:off x="8495134" y="4061358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3" name="Google Shape;63;p4"/>
          <p:cNvSpPr txBox="1"/>
          <p:nvPr>
            <p:ph idx="1" type="body"/>
          </p:nvPr>
        </p:nvSpPr>
        <p:spPr>
          <a:xfrm>
            <a:off x="8351118" y="4134028"/>
            <a:ext cx="9577064" cy="935442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rgbClr val="D8D8D8"/>
              </a:buClr>
              <a:buSzPts val="3200"/>
              <a:buNone/>
              <a:defRPr i="1" sz="3200">
                <a:solidFill>
                  <a:srgbClr val="D8D8D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" name="Google Shape;64;p4"/>
          <p:cNvSpPr txBox="1"/>
          <p:nvPr>
            <p:ph idx="3" type="body"/>
          </p:nvPr>
        </p:nvSpPr>
        <p:spPr>
          <a:xfrm>
            <a:off x="8351118" y="5359524"/>
            <a:ext cx="9577064" cy="3168352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" name="Google Shape;65;p4"/>
          <p:cNvSpPr txBox="1"/>
          <p:nvPr>
            <p:ph idx="12" type="sldNum"/>
          </p:nvPr>
        </p:nvSpPr>
        <p:spPr>
          <a:xfrm>
            <a:off x="17136094" y="9432788"/>
            <a:ext cx="1080120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>
            <a:lvl1pPr indent="0" lvl="0" mar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5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Break 1">
  <p:cSld name="Section Break 1"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32"/>
          <p:cNvSpPr/>
          <p:nvPr>
            <p:ph idx="2" type="pic"/>
          </p:nvPr>
        </p:nvSpPr>
        <p:spPr>
          <a:xfrm>
            <a:off x="0" y="0"/>
            <a:ext cx="18286413" cy="10287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613" name="Google Shape;613;p32"/>
          <p:cNvSpPr/>
          <p:nvPr>
            <p:ph idx="1" type="body"/>
          </p:nvPr>
        </p:nvSpPr>
        <p:spPr>
          <a:xfrm>
            <a:off x="649736" y="2911252"/>
            <a:ext cx="6768554" cy="6768554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txBody>
          <a:bodyPr anchorCtr="0" anchor="t" bIns="81625" lIns="163275" spcFirstLastPara="1" rIns="163275" wrap="square" tIns="81625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14" name="Google Shape;614;p32"/>
          <p:cNvSpPr/>
          <p:nvPr>
            <p:ph idx="3" type="body"/>
          </p:nvPr>
        </p:nvSpPr>
        <p:spPr>
          <a:xfrm>
            <a:off x="502246" y="2263180"/>
            <a:ext cx="1440160" cy="1440160"/>
          </a:xfrm>
          <a:prstGeom prst="ellipse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txBody>
          <a:bodyPr anchorCtr="0" anchor="t" bIns="81625" lIns="163275" spcFirstLastPara="1" rIns="163275" wrap="square" tIns="81625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latin typeface="Ultra"/>
                <a:ea typeface="Ultra"/>
                <a:cs typeface="Ultra"/>
                <a:sym typeface="Ultra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15" name="Google Shape;615;p32"/>
          <p:cNvSpPr/>
          <p:nvPr>
            <p:ph idx="4" type="body"/>
          </p:nvPr>
        </p:nvSpPr>
        <p:spPr>
          <a:xfrm>
            <a:off x="7594055" y="6766640"/>
            <a:ext cx="936104" cy="936104"/>
          </a:xfrm>
          <a:prstGeom prst="ellipse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txBody>
          <a:bodyPr anchorCtr="0" anchor="t" bIns="81625" lIns="163275" spcFirstLastPara="1" rIns="163275" wrap="square" tIns="81625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16" name="Google Shape;616;p32"/>
          <p:cNvSpPr/>
          <p:nvPr>
            <p:ph idx="5" type="body"/>
          </p:nvPr>
        </p:nvSpPr>
        <p:spPr>
          <a:xfrm>
            <a:off x="7577521" y="7951812"/>
            <a:ext cx="1403177" cy="1403177"/>
          </a:xfrm>
          <a:prstGeom prst="ellipse">
            <a:avLst/>
          </a:prstGeom>
          <a:solidFill>
            <a:schemeClr val="accent5">
              <a:alpha val="80000"/>
            </a:schemeClr>
          </a:solidFill>
          <a:ln>
            <a:noFill/>
          </a:ln>
        </p:spPr>
        <p:txBody>
          <a:bodyPr anchorCtr="0" anchor="t" bIns="81625" lIns="163275" spcFirstLastPara="1" rIns="163275" wrap="square" tIns="81625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17" name="Google Shape;617;p32"/>
          <p:cNvSpPr txBox="1"/>
          <p:nvPr>
            <p:ph idx="6" type="body"/>
          </p:nvPr>
        </p:nvSpPr>
        <p:spPr>
          <a:xfrm>
            <a:off x="610258" y="2263180"/>
            <a:ext cx="1224136" cy="1440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>
            <a:lvl1pPr indent="-228600" lvl="0" marL="457200" algn="ctr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18" name="Google Shape;618;p32"/>
          <p:cNvSpPr/>
          <p:nvPr>
            <p:ph idx="7" type="pic"/>
          </p:nvPr>
        </p:nvSpPr>
        <p:spPr>
          <a:xfrm>
            <a:off x="3457832" y="5143872"/>
            <a:ext cx="1152363" cy="1152363"/>
          </a:xfrm>
          <a:prstGeom prst="rect">
            <a:avLst/>
          </a:prstGeom>
          <a:noFill/>
          <a:ln>
            <a:noFill/>
          </a:ln>
        </p:spPr>
      </p:sp>
      <p:sp>
        <p:nvSpPr>
          <p:cNvPr id="619" name="Google Shape;619;p32"/>
          <p:cNvSpPr txBox="1"/>
          <p:nvPr>
            <p:ph idx="8" type="body"/>
          </p:nvPr>
        </p:nvSpPr>
        <p:spPr>
          <a:xfrm>
            <a:off x="865661" y="6439644"/>
            <a:ext cx="6336704" cy="1008112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20" name="Google Shape;620;p32"/>
          <p:cNvSpPr/>
          <p:nvPr>
            <p:ph idx="9" type="body"/>
          </p:nvPr>
        </p:nvSpPr>
        <p:spPr>
          <a:xfrm>
            <a:off x="9431238" y="8298184"/>
            <a:ext cx="1185172" cy="1185172"/>
          </a:xfrm>
          <a:prstGeom prst="ellipse">
            <a:avLst/>
          </a:prstGeom>
          <a:solidFill>
            <a:schemeClr val="accent6">
              <a:alpha val="80000"/>
            </a:schemeClr>
          </a:solidFill>
          <a:ln>
            <a:noFill/>
          </a:ln>
        </p:spPr>
        <p:txBody>
          <a:bodyPr anchorCtr="0" anchor="t" bIns="81625" lIns="163275" spcFirstLastPara="1" rIns="163275" wrap="square" tIns="81625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21" name="Google Shape;621;p32"/>
          <p:cNvSpPr/>
          <p:nvPr>
            <p:ph idx="13" type="body"/>
          </p:nvPr>
        </p:nvSpPr>
        <p:spPr>
          <a:xfrm>
            <a:off x="2086422" y="1872979"/>
            <a:ext cx="792087" cy="792087"/>
          </a:xfrm>
          <a:prstGeom prst="ellipse">
            <a:avLst/>
          </a:prstGeom>
          <a:solidFill>
            <a:schemeClr val="accent4">
              <a:alpha val="80000"/>
            </a:schemeClr>
          </a:solidFill>
          <a:ln>
            <a:noFill/>
          </a:ln>
        </p:spPr>
        <p:txBody>
          <a:bodyPr anchorCtr="0" anchor="t" bIns="81625" lIns="163275" spcFirstLastPara="1" rIns="163275" wrap="square" tIns="81625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6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6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6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6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6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6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6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6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6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6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6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6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6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61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75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61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61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25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61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61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75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61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5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61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25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61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61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Image and Animated Texts">
  <p:cSld name="Big Image and Animated Texts"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33"/>
          <p:cNvSpPr/>
          <p:nvPr>
            <p:ph idx="2" type="pic"/>
          </p:nvPr>
        </p:nvSpPr>
        <p:spPr>
          <a:xfrm>
            <a:off x="2095500" y="0"/>
            <a:ext cx="18286413" cy="10287000"/>
          </a:xfrm>
          <a:prstGeom prst="rect">
            <a:avLst/>
          </a:prstGeom>
          <a:solidFill>
            <a:srgbClr val="C6F1FF"/>
          </a:solidFill>
          <a:ln>
            <a:noFill/>
          </a:ln>
        </p:spPr>
      </p:sp>
      <p:sp>
        <p:nvSpPr>
          <p:cNvPr id="624" name="Google Shape;624;p33"/>
          <p:cNvSpPr/>
          <p:nvPr>
            <p:ph idx="1" type="body"/>
          </p:nvPr>
        </p:nvSpPr>
        <p:spPr>
          <a:xfrm flipH="1">
            <a:off x="1609269" y="0"/>
            <a:ext cx="8606971" cy="10287000"/>
          </a:xfrm>
          <a:prstGeom prst="parallelogram">
            <a:avLst>
              <a:gd fmla="val 41863" name="adj"/>
            </a:avLst>
          </a:prstGeom>
          <a:solidFill>
            <a:srgbClr val="0081A9">
              <a:alpha val="40000"/>
            </a:srgbClr>
          </a:solidFill>
          <a:ln>
            <a:noFill/>
          </a:ln>
        </p:spPr>
        <p:txBody>
          <a:bodyPr anchorCtr="0" anchor="t" bIns="81625" lIns="163275" spcFirstLastPara="1" rIns="163275" wrap="square" tIns="81625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25" name="Google Shape;625;p33"/>
          <p:cNvSpPr/>
          <p:nvPr>
            <p:ph idx="3" type="body"/>
          </p:nvPr>
        </p:nvSpPr>
        <p:spPr>
          <a:xfrm flipH="1">
            <a:off x="11977007" y="0"/>
            <a:ext cx="8606971" cy="10287000"/>
          </a:xfrm>
          <a:prstGeom prst="parallelogram">
            <a:avLst>
              <a:gd fmla="val 41863" name="adj"/>
            </a:avLst>
          </a:prstGeom>
          <a:solidFill>
            <a:srgbClr val="0081A9">
              <a:alpha val="40000"/>
            </a:srgbClr>
          </a:solidFill>
          <a:ln>
            <a:noFill/>
          </a:ln>
        </p:spPr>
        <p:txBody>
          <a:bodyPr anchorCtr="0" anchor="t" bIns="81625" lIns="163275" spcFirstLastPara="1" rIns="163275" wrap="square" tIns="81625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26" name="Google Shape;626;p33"/>
          <p:cNvSpPr/>
          <p:nvPr>
            <p:ph idx="4" type="body"/>
          </p:nvPr>
        </p:nvSpPr>
        <p:spPr>
          <a:xfrm flipH="1">
            <a:off x="-4691290" y="0"/>
            <a:ext cx="13914662" cy="10287000"/>
          </a:xfrm>
          <a:prstGeom prst="parallelogram">
            <a:avLst>
              <a:gd fmla="val 35022" name="adj"/>
            </a:avLst>
          </a:prstGeom>
          <a:solidFill>
            <a:srgbClr val="0081A9"/>
          </a:solidFill>
          <a:ln>
            <a:noFill/>
          </a:ln>
        </p:spPr>
        <p:txBody>
          <a:bodyPr anchorCtr="0" anchor="t" bIns="81625" lIns="163275" spcFirstLastPara="1" rIns="163275" wrap="square" tIns="81625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27" name="Google Shape;627;p33"/>
          <p:cNvSpPr/>
          <p:nvPr>
            <p:ph idx="5" type="body"/>
          </p:nvPr>
        </p:nvSpPr>
        <p:spPr>
          <a:xfrm flipH="1">
            <a:off x="12963525" y="0"/>
            <a:ext cx="13914662" cy="10287000"/>
          </a:xfrm>
          <a:prstGeom prst="parallelogram">
            <a:avLst>
              <a:gd fmla="val 35022" name="adj"/>
            </a:avLst>
          </a:prstGeom>
          <a:solidFill>
            <a:srgbClr val="0081A9"/>
          </a:solidFill>
          <a:ln>
            <a:noFill/>
          </a:ln>
        </p:spPr>
        <p:txBody>
          <a:bodyPr anchorCtr="0" anchor="t" bIns="81625" lIns="163275" spcFirstLastPara="1" rIns="163275" wrap="square" tIns="81625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28" name="Google Shape;628;p33"/>
          <p:cNvSpPr/>
          <p:nvPr>
            <p:ph idx="6" type="body"/>
          </p:nvPr>
        </p:nvSpPr>
        <p:spPr>
          <a:xfrm flipH="1">
            <a:off x="-9496426" y="0"/>
            <a:ext cx="5353051" cy="10287000"/>
          </a:xfrm>
          <a:prstGeom prst="parallelogram">
            <a:avLst>
              <a:gd fmla="val 67559" name="adj"/>
            </a:avLst>
          </a:prstGeom>
          <a:solidFill>
            <a:schemeClr val="lt1">
              <a:alpha val="29803"/>
            </a:schemeClr>
          </a:solidFill>
          <a:ln>
            <a:noFill/>
          </a:ln>
        </p:spPr>
        <p:txBody>
          <a:bodyPr anchorCtr="0" anchor="t" bIns="81625" lIns="163275" spcFirstLastPara="1" rIns="163275" wrap="square" tIns="81625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29" name="Google Shape;629;p33"/>
          <p:cNvSpPr/>
          <p:nvPr>
            <p:ph idx="7" type="body"/>
          </p:nvPr>
        </p:nvSpPr>
        <p:spPr>
          <a:xfrm flipH="1">
            <a:off x="-6619883" y="0"/>
            <a:ext cx="4648207" cy="10287000"/>
          </a:xfrm>
          <a:prstGeom prst="parallelogram">
            <a:avLst>
              <a:gd fmla="val 77247" name="adj"/>
            </a:avLst>
          </a:prstGeom>
          <a:solidFill>
            <a:schemeClr val="lt1">
              <a:alpha val="29803"/>
            </a:schemeClr>
          </a:solidFill>
          <a:ln>
            <a:noFill/>
          </a:ln>
        </p:spPr>
        <p:txBody>
          <a:bodyPr anchorCtr="0" anchor="t" bIns="81625" lIns="163275" spcFirstLastPara="1" rIns="163275" wrap="square" tIns="81625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0" name="Google Shape;630;p33"/>
          <p:cNvSpPr txBox="1"/>
          <p:nvPr>
            <p:ph type="title"/>
          </p:nvPr>
        </p:nvSpPr>
        <p:spPr>
          <a:xfrm>
            <a:off x="559004" y="4055836"/>
            <a:ext cx="7235167" cy="3312381"/>
          </a:xfrm>
          <a:prstGeom prst="rect">
            <a:avLst/>
          </a:prstGeom>
          <a:noFill/>
          <a:ln>
            <a:noFill/>
          </a:ln>
        </p:spPr>
        <p:txBody>
          <a:bodyPr anchorCtr="0" anchor="b" bIns="81625" lIns="163275" spcFirstLastPara="1" rIns="163275" wrap="square" tIns="8162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Ultra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1" name="Google Shape;631;p33"/>
          <p:cNvSpPr txBox="1"/>
          <p:nvPr>
            <p:ph idx="8" type="body"/>
          </p:nvPr>
        </p:nvSpPr>
        <p:spPr>
          <a:xfrm>
            <a:off x="567171" y="7667281"/>
            <a:ext cx="7227000" cy="2086317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0" i="0" sz="2000" u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2" name="Google Shape;632;p33"/>
          <p:cNvSpPr txBox="1"/>
          <p:nvPr>
            <p:ph idx="9" type="body"/>
          </p:nvPr>
        </p:nvSpPr>
        <p:spPr>
          <a:xfrm rot="4250327">
            <a:off x="10978043" y="3220775"/>
            <a:ext cx="10698970" cy="4019551"/>
          </a:xfrm>
          <a:prstGeom prst="rect">
            <a:avLst/>
          </a:prstGeom>
          <a:noFill/>
          <a:ln>
            <a:noFill/>
          </a:ln>
        </p:spPr>
        <p:txBody>
          <a:bodyPr anchorCtr="0" anchor="b" bIns="81625" lIns="163275" spcFirstLastPara="1" rIns="163275" wrap="square" tIns="816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0"/>
              <a:buNone/>
              <a:defRPr b="0" i="0" sz="17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3" name="Google Shape;633;p33"/>
          <p:cNvSpPr txBox="1"/>
          <p:nvPr>
            <p:ph idx="13" type="body"/>
          </p:nvPr>
        </p:nvSpPr>
        <p:spPr>
          <a:xfrm>
            <a:off x="661514" y="7485852"/>
            <a:ext cx="3240000" cy="72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81625" lIns="163275" spcFirstLastPara="1" rIns="163275" wrap="square" tIns="81625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0" i="0" sz="2000" u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6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6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000"/>
                                        <p:tgtEl>
                                          <p:spTgt spid="6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000"/>
                                        <p:tgtEl>
                                          <p:spTgt spid="6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63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63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63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63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63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63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63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63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63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6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3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3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3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3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3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3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3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3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3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file 3">
  <p:cSld name="Profile 3"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34"/>
          <p:cNvSpPr/>
          <p:nvPr/>
        </p:nvSpPr>
        <p:spPr>
          <a:xfrm>
            <a:off x="6099984" y="4672631"/>
            <a:ext cx="811957" cy="81195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200" u="none" cap="none" strike="noStrike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36" name="Google Shape;636;p34"/>
          <p:cNvSpPr/>
          <p:nvPr/>
        </p:nvSpPr>
        <p:spPr>
          <a:xfrm>
            <a:off x="1870398" y="1163191"/>
            <a:ext cx="5060429" cy="5060429"/>
          </a:xfrm>
          <a:prstGeom prst="ellipse">
            <a:avLst/>
          </a:prstGeom>
          <a:solidFill>
            <a:srgbClr val="0081A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37" name="Google Shape;637;p34"/>
          <p:cNvSpPr/>
          <p:nvPr/>
        </p:nvSpPr>
        <p:spPr>
          <a:xfrm>
            <a:off x="1268264" y="1756094"/>
            <a:ext cx="1368152" cy="136815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38" name="Google Shape;638;p34"/>
          <p:cNvSpPr/>
          <p:nvPr/>
        </p:nvSpPr>
        <p:spPr>
          <a:xfrm>
            <a:off x="1706513" y="1039044"/>
            <a:ext cx="5060429" cy="5060429"/>
          </a:xfrm>
          <a:prstGeom prst="ellipse">
            <a:avLst/>
          </a:prstGeom>
          <a:solidFill>
            <a:srgbClr val="53D6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39" name="Google Shape;639;p34"/>
          <p:cNvSpPr txBox="1"/>
          <p:nvPr>
            <p:ph type="title"/>
          </p:nvPr>
        </p:nvSpPr>
        <p:spPr>
          <a:xfrm>
            <a:off x="7545905" y="1111052"/>
            <a:ext cx="9577064" cy="1350907"/>
          </a:xfrm>
          <a:prstGeom prst="rect">
            <a:avLst/>
          </a:prstGeom>
          <a:noFill/>
          <a:ln>
            <a:noFill/>
          </a:ln>
        </p:spPr>
        <p:txBody>
          <a:bodyPr anchorCtr="0" anchor="b" bIns="81625" lIns="163275" spcFirstLastPara="1" rIns="163275" wrap="square" tIns="8162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600"/>
              <a:buFont typeface="Ultra"/>
              <a:buNone/>
              <a:defRPr sz="6600">
                <a:solidFill>
                  <a:schemeClr val="dk2"/>
                </a:solidFill>
                <a:latin typeface="Ultra"/>
                <a:ea typeface="Ultra"/>
                <a:cs typeface="Ultra"/>
                <a:sym typeface="Ult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0" name="Google Shape;640;p34"/>
          <p:cNvSpPr/>
          <p:nvPr/>
        </p:nvSpPr>
        <p:spPr>
          <a:xfrm>
            <a:off x="7689921" y="2477183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41" name="Google Shape;641;p34"/>
          <p:cNvSpPr txBox="1"/>
          <p:nvPr>
            <p:ph idx="1" type="body"/>
          </p:nvPr>
        </p:nvSpPr>
        <p:spPr>
          <a:xfrm>
            <a:off x="7545905" y="2549853"/>
            <a:ext cx="9577064" cy="935442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rgbClr val="0081A9"/>
              </a:buClr>
              <a:buSzPts val="3200"/>
              <a:buNone/>
              <a:defRPr i="1" sz="3200">
                <a:solidFill>
                  <a:srgbClr val="0081A9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2" name="Google Shape;642;p34"/>
          <p:cNvSpPr/>
          <p:nvPr>
            <p:ph idx="2" type="pic"/>
          </p:nvPr>
        </p:nvSpPr>
        <p:spPr>
          <a:xfrm>
            <a:off x="1870398" y="1163191"/>
            <a:ext cx="4916413" cy="4916413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3" name="Google Shape;643;p34"/>
          <p:cNvSpPr/>
          <p:nvPr/>
        </p:nvSpPr>
        <p:spPr>
          <a:xfrm>
            <a:off x="8104770" y="3838753"/>
            <a:ext cx="1296145" cy="129614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44" name="Google Shape;644;p34"/>
          <p:cNvSpPr/>
          <p:nvPr>
            <p:ph idx="3" type="pic"/>
          </p:nvPr>
        </p:nvSpPr>
        <p:spPr>
          <a:xfrm>
            <a:off x="8440247" y="4174230"/>
            <a:ext cx="625191" cy="625191"/>
          </a:xfrm>
          <a:prstGeom prst="rect">
            <a:avLst/>
          </a:prstGeom>
          <a:noFill/>
          <a:ln>
            <a:noFill/>
          </a:ln>
        </p:spPr>
      </p:sp>
      <p:sp>
        <p:nvSpPr>
          <p:cNvPr id="645" name="Google Shape;645;p34"/>
          <p:cNvSpPr/>
          <p:nvPr/>
        </p:nvSpPr>
        <p:spPr>
          <a:xfrm>
            <a:off x="10720458" y="3838752"/>
            <a:ext cx="1296145" cy="129614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46" name="Google Shape;646;p34"/>
          <p:cNvSpPr/>
          <p:nvPr/>
        </p:nvSpPr>
        <p:spPr>
          <a:xfrm>
            <a:off x="13319670" y="3838751"/>
            <a:ext cx="1296145" cy="129614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47" name="Google Shape;647;p34"/>
          <p:cNvSpPr/>
          <p:nvPr>
            <p:ph idx="4" type="pic"/>
          </p:nvPr>
        </p:nvSpPr>
        <p:spPr>
          <a:xfrm>
            <a:off x="11055935" y="4174229"/>
            <a:ext cx="625191" cy="625191"/>
          </a:xfrm>
          <a:prstGeom prst="rect">
            <a:avLst/>
          </a:prstGeom>
          <a:noFill/>
          <a:ln>
            <a:noFill/>
          </a:ln>
        </p:spPr>
      </p:sp>
      <p:sp>
        <p:nvSpPr>
          <p:cNvPr id="648" name="Google Shape;648;p34"/>
          <p:cNvSpPr/>
          <p:nvPr>
            <p:ph idx="5" type="pic"/>
          </p:nvPr>
        </p:nvSpPr>
        <p:spPr>
          <a:xfrm>
            <a:off x="13655147" y="4174228"/>
            <a:ext cx="625191" cy="625191"/>
          </a:xfrm>
          <a:prstGeom prst="rect">
            <a:avLst/>
          </a:prstGeom>
          <a:noFill/>
          <a:ln>
            <a:noFill/>
          </a:ln>
        </p:spPr>
      </p:sp>
      <p:sp>
        <p:nvSpPr>
          <p:cNvPr id="649" name="Google Shape;649;p34"/>
          <p:cNvSpPr txBox="1"/>
          <p:nvPr>
            <p:ph idx="6" type="body"/>
          </p:nvPr>
        </p:nvSpPr>
        <p:spPr>
          <a:xfrm>
            <a:off x="7541830" y="5279575"/>
            <a:ext cx="2448272" cy="935442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Autofit/>
          </a:bodyPr>
          <a:lstStyle>
            <a:lvl1pPr indent="-228600" lvl="0" marL="457200" algn="ctr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i="0" sz="2400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0" name="Google Shape;650;p34"/>
          <p:cNvSpPr txBox="1"/>
          <p:nvPr>
            <p:ph idx="7" type="body"/>
          </p:nvPr>
        </p:nvSpPr>
        <p:spPr>
          <a:xfrm>
            <a:off x="10151318" y="5279575"/>
            <a:ext cx="2448272" cy="935442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Autofit/>
          </a:bodyPr>
          <a:lstStyle>
            <a:lvl1pPr indent="-228600" lvl="0" marL="457200" algn="ctr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i="0" sz="24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1" name="Google Shape;651;p34"/>
          <p:cNvSpPr txBox="1"/>
          <p:nvPr>
            <p:ph idx="8" type="body"/>
          </p:nvPr>
        </p:nvSpPr>
        <p:spPr>
          <a:xfrm>
            <a:off x="12743606" y="5277230"/>
            <a:ext cx="2448272" cy="935442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Autofit/>
          </a:bodyPr>
          <a:lstStyle>
            <a:lvl1pPr indent="-228600" lvl="0" marL="457200" algn="ctr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i="0" sz="240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34"/>
          <p:cNvSpPr txBox="1"/>
          <p:nvPr>
            <p:ph idx="9" type="body"/>
          </p:nvPr>
        </p:nvSpPr>
        <p:spPr>
          <a:xfrm>
            <a:off x="1192885" y="6295628"/>
            <a:ext cx="15900643" cy="2016224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3" name="Google Shape;653;p34"/>
          <p:cNvSpPr/>
          <p:nvPr/>
        </p:nvSpPr>
        <p:spPr>
          <a:xfrm>
            <a:off x="0" y="8527876"/>
            <a:ext cx="18286413" cy="1759124"/>
          </a:xfrm>
          <a:prstGeom prst="rect">
            <a:avLst/>
          </a:prstGeom>
          <a:solidFill>
            <a:srgbClr val="54545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54" name="Google Shape;654;p34"/>
          <p:cNvSpPr/>
          <p:nvPr>
            <p:ph idx="13" type="pic"/>
          </p:nvPr>
        </p:nvSpPr>
        <p:spPr>
          <a:xfrm>
            <a:off x="4016008" y="8773140"/>
            <a:ext cx="625191" cy="625191"/>
          </a:xfrm>
          <a:prstGeom prst="rect">
            <a:avLst/>
          </a:prstGeom>
          <a:noFill/>
          <a:ln>
            <a:noFill/>
          </a:ln>
        </p:spPr>
      </p:sp>
      <p:sp>
        <p:nvSpPr>
          <p:cNvPr id="655" name="Google Shape;655;p34"/>
          <p:cNvSpPr/>
          <p:nvPr>
            <p:ph idx="14" type="pic"/>
          </p:nvPr>
        </p:nvSpPr>
        <p:spPr>
          <a:xfrm>
            <a:off x="8827218" y="8773139"/>
            <a:ext cx="625191" cy="625191"/>
          </a:xfrm>
          <a:prstGeom prst="rect">
            <a:avLst/>
          </a:prstGeom>
          <a:noFill/>
          <a:ln>
            <a:noFill/>
          </a:ln>
        </p:spPr>
      </p:sp>
      <p:sp>
        <p:nvSpPr>
          <p:cNvPr id="656" name="Google Shape;656;p34"/>
          <p:cNvSpPr/>
          <p:nvPr>
            <p:ph idx="15" type="pic"/>
          </p:nvPr>
        </p:nvSpPr>
        <p:spPr>
          <a:xfrm>
            <a:off x="13607778" y="8773138"/>
            <a:ext cx="625191" cy="625191"/>
          </a:xfrm>
          <a:prstGeom prst="rect">
            <a:avLst/>
          </a:prstGeom>
          <a:noFill/>
          <a:ln>
            <a:noFill/>
          </a:ln>
        </p:spPr>
      </p:sp>
      <p:sp>
        <p:nvSpPr>
          <p:cNvPr id="657" name="Google Shape;657;p34"/>
          <p:cNvSpPr txBox="1"/>
          <p:nvPr>
            <p:ph idx="16" type="body"/>
          </p:nvPr>
        </p:nvSpPr>
        <p:spPr>
          <a:xfrm>
            <a:off x="2384388" y="9464642"/>
            <a:ext cx="3950506" cy="575402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Autofit/>
          </a:bodyPr>
          <a:lstStyle>
            <a:lvl1pPr indent="-228600" lvl="0" marL="457200" algn="ctr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i="0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8" name="Google Shape;658;p34"/>
          <p:cNvSpPr txBox="1"/>
          <p:nvPr>
            <p:ph idx="17" type="body"/>
          </p:nvPr>
        </p:nvSpPr>
        <p:spPr>
          <a:xfrm>
            <a:off x="7164560" y="9464642"/>
            <a:ext cx="3950506" cy="575402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Autofit/>
          </a:bodyPr>
          <a:lstStyle>
            <a:lvl1pPr indent="-228600" lvl="0" marL="457200" algn="ctr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i="0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9" name="Google Shape;659;p34"/>
          <p:cNvSpPr txBox="1"/>
          <p:nvPr>
            <p:ph idx="18" type="body"/>
          </p:nvPr>
        </p:nvSpPr>
        <p:spPr>
          <a:xfrm>
            <a:off x="11961452" y="9464642"/>
            <a:ext cx="3950506" cy="575402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Autofit/>
          </a:bodyPr>
          <a:lstStyle>
            <a:lvl1pPr indent="-228600" lvl="0" marL="457200" algn="ctr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i="0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60" name="Google Shape;660;p34"/>
          <p:cNvSpPr/>
          <p:nvPr/>
        </p:nvSpPr>
        <p:spPr>
          <a:xfrm>
            <a:off x="574254" y="1019175"/>
            <a:ext cx="864096" cy="86409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61" name="Google Shape;661;p34"/>
          <p:cNvSpPr/>
          <p:nvPr/>
        </p:nvSpPr>
        <p:spPr>
          <a:xfrm>
            <a:off x="1952340" y="1066981"/>
            <a:ext cx="432048" cy="43204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62" name="Google Shape;662;p34"/>
          <p:cNvSpPr/>
          <p:nvPr/>
        </p:nvSpPr>
        <p:spPr>
          <a:xfrm>
            <a:off x="-1" y="0"/>
            <a:ext cx="18286413" cy="11181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63" name="Google Shape;663;p34"/>
          <p:cNvSpPr/>
          <p:nvPr/>
        </p:nvSpPr>
        <p:spPr>
          <a:xfrm>
            <a:off x="7102660" y="4288481"/>
            <a:ext cx="486995" cy="48699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200" u="none" cap="none" strike="noStrike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6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6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6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6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6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6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6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6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6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6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4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4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4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4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4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4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4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4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4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4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4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4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4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4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4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4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4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4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5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5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5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5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5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5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5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5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5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5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5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5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5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5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5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5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5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5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65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25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65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65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75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65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5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65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25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65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65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75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65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35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65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4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4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5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5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5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5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5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5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5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5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5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5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5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5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5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5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5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5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5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5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5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5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5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5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5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5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5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5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5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s &amp; Text">
  <p:cSld name="Images &amp; Text"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35"/>
          <p:cNvSpPr/>
          <p:nvPr/>
        </p:nvSpPr>
        <p:spPr>
          <a:xfrm>
            <a:off x="0" y="0"/>
            <a:ext cx="51435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66" name="Google Shape;666;p35"/>
          <p:cNvSpPr/>
          <p:nvPr>
            <p:ph idx="2" type="pic"/>
          </p:nvPr>
        </p:nvSpPr>
        <p:spPr>
          <a:xfrm>
            <a:off x="-1" y="5143500"/>
            <a:ext cx="9142413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667" name="Google Shape;667;p35"/>
          <p:cNvSpPr/>
          <p:nvPr>
            <p:ph idx="3" type="pic"/>
          </p:nvPr>
        </p:nvSpPr>
        <p:spPr>
          <a:xfrm>
            <a:off x="5120145" y="0"/>
            <a:ext cx="7119405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668" name="Google Shape;668;p35"/>
          <p:cNvSpPr/>
          <p:nvPr>
            <p:ph idx="4" type="pic"/>
          </p:nvPr>
        </p:nvSpPr>
        <p:spPr>
          <a:xfrm>
            <a:off x="12239550" y="0"/>
            <a:ext cx="6046863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669" name="Google Shape;669;p35"/>
          <p:cNvSpPr/>
          <p:nvPr/>
        </p:nvSpPr>
        <p:spPr>
          <a:xfrm>
            <a:off x="9142413" y="5143500"/>
            <a:ext cx="4105250" cy="5143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70" name="Google Shape;670;p35"/>
          <p:cNvSpPr/>
          <p:nvPr>
            <p:ph idx="5" type="pic"/>
          </p:nvPr>
        </p:nvSpPr>
        <p:spPr>
          <a:xfrm>
            <a:off x="13247663" y="5143500"/>
            <a:ext cx="5029236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671" name="Google Shape;671;p35"/>
          <p:cNvSpPr txBox="1"/>
          <p:nvPr>
            <p:ph type="title"/>
          </p:nvPr>
        </p:nvSpPr>
        <p:spPr>
          <a:xfrm>
            <a:off x="214214" y="751012"/>
            <a:ext cx="4680520" cy="1566931"/>
          </a:xfrm>
          <a:prstGeom prst="rect">
            <a:avLst/>
          </a:prstGeom>
          <a:noFill/>
          <a:ln>
            <a:noFill/>
          </a:ln>
        </p:spPr>
        <p:txBody>
          <a:bodyPr anchorCtr="0" anchor="b" bIns="81625" lIns="163275" spcFirstLastPara="1" rIns="163275" wrap="square" tIns="816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35"/>
          <p:cNvSpPr txBox="1"/>
          <p:nvPr>
            <p:ph idx="1" type="body"/>
          </p:nvPr>
        </p:nvSpPr>
        <p:spPr>
          <a:xfrm>
            <a:off x="214214" y="2552574"/>
            <a:ext cx="4680521" cy="2230886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Autofit/>
          </a:bodyPr>
          <a:lstStyle>
            <a:lvl1pPr indent="-228600" lvl="0" marL="457200" algn="ctr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i="0" sz="2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73" name="Google Shape;673;p35"/>
          <p:cNvSpPr txBox="1"/>
          <p:nvPr>
            <p:ph idx="6" type="body"/>
          </p:nvPr>
        </p:nvSpPr>
        <p:spPr>
          <a:xfrm>
            <a:off x="9287222" y="5359524"/>
            <a:ext cx="3816424" cy="4680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i="0" sz="2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7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7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7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7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7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7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7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7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7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7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7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7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7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7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7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quare Images 1">
  <p:cSld name="Square Images 1">
    <p:bg>
      <p:bgPr>
        <a:solidFill>
          <a:schemeClr val="dk2"/>
        </a:solidFill>
      </p:bgPr>
    </p:bg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36"/>
          <p:cNvSpPr/>
          <p:nvPr>
            <p:ph idx="2" type="pic"/>
          </p:nvPr>
        </p:nvSpPr>
        <p:spPr>
          <a:xfrm>
            <a:off x="0" y="0"/>
            <a:ext cx="2617200" cy="2570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sp>
      <p:sp>
        <p:nvSpPr>
          <p:cNvPr id="676" name="Google Shape;676;p36"/>
          <p:cNvSpPr/>
          <p:nvPr>
            <p:ph idx="3" type="pic"/>
          </p:nvPr>
        </p:nvSpPr>
        <p:spPr>
          <a:xfrm>
            <a:off x="0" y="2573100"/>
            <a:ext cx="2617200" cy="2570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</p:sp>
      <p:sp>
        <p:nvSpPr>
          <p:cNvPr id="677" name="Google Shape;677;p36"/>
          <p:cNvSpPr/>
          <p:nvPr>
            <p:ph idx="4" type="pic"/>
          </p:nvPr>
        </p:nvSpPr>
        <p:spPr>
          <a:xfrm>
            <a:off x="2614271" y="0"/>
            <a:ext cx="2617200" cy="25704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sp>
        <p:nvSpPr>
          <p:cNvPr id="678" name="Google Shape;678;p36"/>
          <p:cNvSpPr/>
          <p:nvPr>
            <p:ph idx="5" type="pic"/>
          </p:nvPr>
        </p:nvSpPr>
        <p:spPr>
          <a:xfrm>
            <a:off x="2614271" y="2573100"/>
            <a:ext cx="2617200" cy="2570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</p:sp>
      <p:sp>
        <p:nvSpPr>
          <p:cNvPr id="679" name="Google Shape;679;p36"/>
          <p:cNvSpPr/>
          <p:nvPr>
            <p:ph idx="6" type="pic"/>
          </p:nvPr>
        </p:nvSpPr>
        <p:spPr>
          <a:xfrm>
            <a:off x="5224006" y="0"/>
            <a:ext cx="2617200" cy="2570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</p:sp>
      <p:sp>
        <p:nvSpPr>
          <p:cNvPr id="680" name="Google Shape;680;p36"/>
          <p:cNvSpPr/>
          <p:nvPr>
            <p:ph idx="7" type="pic"/>
          </p:nvPr>
        </p:nvSpPr>
        <p:spPr>
          <a:xfrm>
            <a:off x="5224006" y="2573100"/>
            <a:ext cx="2617200" cy="2570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</p:sp>
      <p:sp>
        <p:nvSpPr>
          <p:cNvPr id="681" name="Google Shape;681;p36"/>
          <p:cNvSpPr/>
          <p:nvPr>
            <p:ph idx="8" type="pic"/>
          </p:nvPr>
        </p:nvSpPr>
        <p:spPr>
          <a:xfrm>
            <a:off x="5224006" y="5143500"/>
            <a:ext cx="2617200" cy="2570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</p:sp>
      <p:sp>
        <p:nvSpPr>
          <p:cNvPr id="682" name="Google Shape;682;p36"/>
          <p:cNvSpPr/>
          <p:nvPr>
            <p:ph idx="9" type="pic"/>
          </p:nvPr>
        </p:nvSpPr>
        <p:spPr>
          <a:xfrm>
            <a:off x="5224006" y="7716600"/>
            <a:ext cx="2617200" cy="2570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</p:sp>
      <p:sp>
        <p:nvSpPr>
          <p:cNvPr id="683" name="Google Shape;683;p36"/>
          <p:cNvSpPr/>
          <p:nvPr>
            <p:ph idx="13" type="pic"/>
          </p:nvPr>
        </p:nvSpPr>
        <p:spPr>
          <a:xfrm>
            <a:off x="7833741" y="7716600"/>
            <a:ext cx="2617200" cy="2570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</p:sp>
      <p:sp>
        <p:nvSpPr>
          <p:cNvPr id="684" name="Google Shape;684;p36"/>
          <p:cNvSpPr/>
          <p:nvPr>
            <p:ph idx="14" type="pic"/>
          </p:nvPr>
        </p:nvSpPr>
        <p:spPr>
          <a:xfrm>
            <a:off x="10443476" y="7716600"/>
            <a:ext cx="2617200" cy="2570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</p:sp>
      <p:sp>
        <p:nvSpPr>
          <p:cNvPr id="685" name="Google Shape;685;p36"/>
          <p:cNvSpPr/>
          <p:nvPr>
            <p:ph idx="15" type="pic"/>
          </p:nvPr>
        </p:nvSpPr>
        <p:spPr>
          <a:xfrm>
            <a:off x="13053211" y="0"/>
            <a:ext cx="2617200" cy="2570400"/>
          </a:xfrm>
          <a:prstGeom prst="rect">
            <a:avLst/>
          </a:prstGeom>
          <a:solidFill>
            <a:srgbClr val="659223"/>
          </a:solidFill>
          <a:ln>
            <a:noFill/>
          </a:ln>
        </p:spPr>
      </p:sp>
      <p:sp>
        <p:nvSpPr>
          <p:cNvPr id="686" name="Google Shape;686;p36"/>
          <p:cNvSpPr/>
          <p:nvPr>
            <p:ph idx="16" type="pic"/>
          </p:nvPr>
        </p:nvSpPr>
        <p:spPr>
          <a:xfrm>
            <a:off x="13053211" y="2573100"/>
            <a:ext cx="2617200" cy="2570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</p:sp>
      <p:sp>
        <p:nvSpPr>
          <p:cNvPr id="687" name="Google Shape;687;p36"/>
          <p:cNvSpPr/>
          <p:nvPr>
            <p:ph idx="17" type="pic"/>
          </p:nvPr>
        </p:nvSpPr>
        <p:spPr>
          <a:xfrm>
            <a:off x="13053211" y="7716600"/>
            <a:ext cx="2617200" cy="2570400"/>
          </a:xfrm>
          <a:prstGeom prst="rect">
            <a:avLst/>
          </a:prstGeom>
          <a:solidFill>
            <a:srgbClr val="3194AF"/>
          </a:solidFill>
          <a:ln>
            <a:noFill/>
          </a:ln>
        </p:spPr>
      </p:sp>
      <p:sp>
        <p:nvSpPr>
          <p:cNvPr id="688" name="Google Shape;688;p36"/>
          <p:cNvSpPr/>
          <p:nvPr>
            <p:ph idx="18" type="pic"/>
          </p:nvPr>
        </p:nvSpPr>
        <p:spPr>
          <a:xfrm>
            <a:off x="15662948" y="0"/>
            <a:ext cx="2617200" cy="2570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</p:sp>
      <p:sp>
        <p:nvSpPr>
          <p:cNvPr id="689" name="Google Shape;689;p36"/>
          <p:cNvSpPr/>
          <p:nvPr>
            <p:ph idx="19" type="pic"/>
          </p:nvPr>
        </p:nvSpPr>
        <p:spPr>
          <a:xfrm>
            <a:off x="15662948" y="2573100"/>
            <a:ext cx="2617200" cy="2570400"/>
          </a:xfrm>
          <a:prstGeom prst="rect">
            <a:avLst/>
          </a:prstGeom>
          <a:solidFill>
            <a:srgbClr val="3194AF"/>
          </a:solidFill>
          <a:ln>
            <a:noFill/>
          </a:ln>
        </p:spPr>
      </p:sp>
      <p:sp>
        <p:nvSpPr>
          <p:cNvPr id="690" name="Google Shape;690;p36"/>
          <p:cNvSpPr/>
          <p:nvPr>
            <p:ph idx="20" type="pic"/>
          </p:nvPr>
        </p:nvSpPr>
        <p:spPr>
          <a:xfrm>
            <a:off x="15662948" y="7716600"/>
            <a:ext cx="2617200" cy="2570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</p:sp>
      <p:sp>
        <p:nvSpPr>
          <p:cNvPr id="691" name="Google Shape;691;p36"/>
          <p:cNvSpPr/>
          <p:nvPr>
            <p:ph idx="21" type="pic"/>
          </p:nvPr>
        </p:nvSpPr>
        <p:spPr>
          <a:xfrm>
            <a:off x="1" y="5143500"/>
            <a:ext cx="5223600" cy="5143500"/>
          </a:xfrm>
          <a:prstGeom prst="rect">
            <a:avLst/>
          </a:prstGeom>
          <a:solidFill>
            <a:srgbClr val="53D6FF"/>
          </a:solidFill>
          <a:ln>
            <a:noFill/>
          </a:ln>
        </p:spPr>
      </p:sp>
      <p:sp>
        <p:nvSpPr>
          <p:cNvPr id="692" name="Google Shape;692;p36"/>
          <p:cNvSpPr/>
          <p:nvPr>
            <p:ph idx="22" type="pic"/>
          </p:nvPr>
        </p:nvSpPr>
        <p:spPr>
          <a:xfrm>
            <a:off x="7833741" y="0"/>
            <a:ext cx="5223600" cy="5143500"/>
          </a:xfrm>
          <a:prstGeom prst="rect">
            <a:avLst/>
          </a:prstGeom>
          <a:solidFill>
            <a:srgbClr val="FD91AF"/>
          </a:solidFill>
          <a:ln>
            <a:noFill/>
          </a:ln>
        </p:spPr>
      </p:sp>
      <p:sp>
        <p:nvSpPr>
          <p:cNvPr id="693" name="Google Shape;693;p36"/>
          <p:cNvSpPr txBox="1"/>
          <p:nvPr>
            <p:ph type="title"/>
          </p:nvPr>
        </p:nvSpPr>
        <p:spPr>
          <a:xfrm>
            <a:off x="8228077" y="5247624"/>
            <a:ext cx="9577064" cy="1350907"/>
          </a:xfrm>
          <a:prstGeom prst="rect">
            <a:avLst/>
          </a:prstGeom>
          <a:noFill/>
          <a:ln>
            <a:noFill/>
          </a:ln>
        </p:spPr>
        <p:txBody>
          <a:bodyPr anchorCtr="0" anchor="b" bIns="81625" lIns="163275" spcFirstLastPara="1" rIns="163275" wrap="square" tIns="8162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Ultra"/>
              <a:buNone/>
              <a:defRPr sz="6600">
                <a:solidFill>
                  <a:schemeClr val="lt1"/>
                </a:solidFill>
                <a:latin typeface="Ultra"/>
                <a:ea typeface="Ultra"/>
                <a:cs typeface="Ultra"/>
                <a:sym typeface="Ult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4" name="Google Shape;694;p36"/>
          <p:cNvSpPr/>
          <p:nvPr/>
        </p:nvSpPr>
        <p:spPr>
          <a:xfrm>
            <a:off x="8372093" y="6613755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95" name="Google Shape;695;p36"/>
          <p:cNvSpPr txBox="1"/>
          <p:nvPr>
            <p:ph idx="1" type="body"/>
          </p:nvPr>
        </p:nvSpPr>
        <p:spPr>
          <a:xfrm>
            <a:off x="8228077" y="6686425"/>
            <a:ext cx="9577064" cy="935442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 i="1" sz="32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9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9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9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9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9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9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9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9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9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vices">
  <p:cSld name="Devices">
    <p:bg>
      <p:bgPr>
        <a:solidFill>
          <a:schemeClr val="dk2"/>
        </a:solidFill>
      </p:bgPr>
    </p:bg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p37"/>
          <p:cNvSpPr/>
          <p:nvPr/>
        </p:nvSpPr>
        <p:spPr>
          <a:xfrm>
            <a:off x="-1" y="-1"/>
            <a:ext cx="18286413" cy="622662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698" name="Google Shape;698;p3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199146" y="462980"/>
            <a:ext cx="7911618" cy="6409096"/>
          </a:xfrm>
          <a:prstGeom prst="rect">
            <a:avLst/>
          </a:prstGeom>
          <a:noFill/>
          <a:ln>
            <a:noFill/>
          </a:ln>
        </p:spPr>
      </p:pic>
      <p:pic>
        <p:nvPicPr>
          <p:cNvPr id="699" name="Google Shape;699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000301" y="1425361"/>
            <a:ext cx="3830770" cy="544671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0" name="Google Shape;700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27296" y="2706412"/>
            <a:ext cx="2044962" cy="4165664"/>
          </a:xfrm>
          <a:prstGeom prst="rect">
            <a:avLst/>
          </a:prstGeom>
          <a:noFill/>
          <a:ln>
            <a:noFill/>
          </a:ln>
        </p:spPr>
      </p:pic>
      <p:sp>
        <p:nvSpPr>
          <p:cNvPr id="701" name="Google Shape;701;p37"/>
          <p:cNvSpPr/>
          <p:nvPr>
            <p:ph idx="2" type="pic"/>
          </p:nvPr>
        </p:nvSpPr>
        <p:spPr>
          <a:xfrm>
            <a:off x="3394909" y="3236669"/>
            <a:ext cx="1709737" cy="3105150"/>
          </a:xfrm>
          <a:prstGeom prst="rect">
            <a:avLst/>
          </a:prstGeom>
          <a:noFill/>
          <a:ln>
            <a:noFill/>
          </a:ln>
        </p:spPr>
      </p:sp>
      <p:sp>
        <p:nvSpPr>
          <p:cNvPr id="702" name="Google Shape;702;p37"/>
          <p:cNvSpPr/>
          <p:nvPr>
            <p:ph idx="3" type="pic"/>
          </p:nvPr>
        </p:nvSpPr>
        <p:spPr>
          <a:xfrm>
            <a:off x="5489811" y="733010"/>
            <a:ext cx="7335815" cy="4056234"/>
          </a:xfrm>
          <a:prstGeom prst="rect">
            <a:avLst/>
          </a:prstGeom>
          <a:noFill/>
          <a:ln>
            <a:noFill/>
          </a:ln>
        </p:spPr>
      </p:sp>
      <p:sp>
        <p:nvSpPr>
          <p:cNvPr id="703" name="Google Shape;703;p37"/>
          <p:cNvSpPr/>
          <p:nvPr>
            <p:ph idx="4" type="pic"/>
          </p:nvPr>
        </p:nvSpPr>
        <p:spPr>
          <a:xfrm>
            <a:off x="13257470" y="1924050"/>
            <a:ext cx="3314700" cy="4434585"/>
          </a:xfrm>
          <a:prstGeom prst="rect">
            <a:avLst/>
          </a:prstGeom>
          <a:noFill/>
          <a:ln>
            <a:noFill/>
          </a:ln>
        </p:spPr>
      </p:sp>
      <p:sp>
        <p:nvSpPr>
          <p:cNvPr id="704" name="Google Shape;704;p37"/>
          <p:cNvSpPr txBox="1"/>
          <p:nvPr>
            <p:ph type="title"/>
          </p:nvPr>
        </p:nvSpPr>
        <p:spPr>
          <a:xfrm>
            <a:off x="725714" y="6771615"/>
            <a:ext cx="16822057" cy="1350907"/>
          </a:xfrm>
          <a:prstGeom prst="rect">
            <a:avLst/>
          </a:prstGeom>
          <a:noFill/>
          <a:ln>
            <a:noFill/>
          </a:ln>
        </p:spPr>
        <p:txBody>
          <a:bodyPr anchorCtr="0" anchor="b" bIns="81625" lIns="163275" spcFirstLastPara="1" rIns="163275" wrap="square" tIns="816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Ultra"/>
              <a:buNone/>
              <a:defRPr sz="6600">
                <a:solidFill>
                  <a:schemeClr val="lt1"/>
                </a:solidFill>
                <a:latin typeface="Ultra"/>
                <a:ea typeface="Ultra"/>
                <a:cs typeface="Ultra"/>
                <a:sym typeface="Ult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5" name="Google Shape;705;p37"/>
          <p:cNvSpPr/>
          <p:nvPr/>
        </p:nvSpPr>
        <p:spPr>
          <a:xfrm>
            <a:off x="7522233" y="8137746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06" name="Google Shape;706;p37"/>
          <p:cNvSpPr txBox="1"/>
          <p:nvPr>
            <p:ph idx="1" type="body"/>
          </p:nvPr>
        </p:nvSpPr>
        <p:spPr>
          <a:xfrm>
            <a:off x="430238" y="8432792"/>
            <a:ext cx="17425936" cy="1509494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Autofit/>
          </a:bodyPr>
          <a:lstStyle>
            <a:lvl1pPr indent="-228600" lvl="0" marL="457200" algn="ctr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0" i="0" sz="2000" u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0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0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0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0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0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0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0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0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0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eb 1">
  <p:cSld name="Web 1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38"/>
          <p:cNvSpPr/>
          <p:nvPr/>
        </p:nvSpPr>
        <p:spPr>
          <a:xfrm>
            <a:off x="-1" y="6350000"/>
            <a:ext cx="18286413" cy="3937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accent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09" name="Google Shape;709;p38"/>
          <p:cNvSpPr/>
          <p:nvPr/>
        </p:nvSpPr>
        <p:spPr>
          <a:xfrm>
            <a:off x="-1" y="0"/>
            <a:ext cx="18286413" cy="11181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10" name="Google Shape;710;p38"/>
          <p:cNvSpPr txBox="1"/>
          <p:nvPr>
            <p:ph type="title"/>
          </p:nvPr>
        </p:nvSpPr>
        <p:spPr>
          <a:xfrm>
            <a:off x="3072630" y="246956"/>
            <a:ext cx="14349566" cy="1203151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1" name="Google Shape;711;p38"/>
          <p:cNvSpPr txBox="1"/>
          <p:nvPr>
            <p:ph idx="1" type="body"/>
          </p:nvPr>
        </p:nvSpPr>
        <p:spPr>
          <a:xfrm>
            <a:off x="3166542" y="1543100"/>
            <a:ext cx="14329592" cy="504056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rgbClr val="8D8D8D"/>
              </a:buClr>
              <a:buSzPts val="2400"/>
              <a:buNone/>
              <a:defRPr i="1">
                <a:solidFill>
                  <a:srgbClr val="8D8D8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2" name="Google Shape;712;p38"/>
          <p:cNvSpPr/>
          <p:nvPr/>
        </p:nvSpPr>
        <p:spPr>
          <a:xfrm>
            <a:off x="3238550" y="1399084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13" name="Google Shape;713;p38"/>
          <p:cNvSpPr/>
          <p:nvPr>
            <p:ph idx="2" type="pic"/>
          </p:nvPr>
        </p:nvSpPr>
        <p:spPr>
          <a:xfrm>
            <a:off x="803048" y="3255738"/>
            <a:ext cx="8534400" cy="4800600"/>
          </a:xfrm>
          <a:prstGeom prst="rect">
            <a:avLst/>
          </a:prstGeom>
          <a:solidFill>
            <a:srgbClr val="E7F4D3"/>
          </a:solidFill>
          <a:ln>
            <a:noFill/>
          </a:ln>
        </p:spPr>
      </p:sp>
      <p:sp>
        <p:nvSpPr>
          <p:cNvPr id="714" name="Google Shape;714;p38"/>
          <p:cNvSpPr/>
          <p:nvPr/>
        </p:nvSpPr>
        <p:spPr>
          <a:xfrm>
            <a:off x="803274" y="2768375"/>
            <a:ext cx="8534400" cy="487140"/>
          </a:xfrm>
          <a:custGeom>
            <a:rect b="b" l="l" r="r" t="t"/>
            <a:pathLst>
              <a:path extrusionOk="0" h="487140" w="8534400">
                <a:moveTo>
                  <a:pt x="148176" y="0"/>
                </a:moveTo>
                <a:lnTo>
                  <a:pt x="8386224" y="0"/>
                </a:lnTo>
                <a:cubicBezTo>
                  <a:pt x="8468059" y="0"/>
                  <a:pt x="8534400" y="66341"/>
                  <a:pt x="8534400" y="148176"/>
                </a:cubicBezTo>
                <a:lnTo>
                  <a:pt x="8534400" y="487140"/>
                </a:lnTo>
                <a:lnTo>
                  <a:pt x="0" y="487140"/>
                </a:lnTo>
                <a:lnTo>
                  <a:pt x="0" y="148176"/>
                </a:lnTo>
                <a:cubicBezTo>
                  <a:pt x="0" y="66341"/>
                  <a:pt x="66341" y="0"/>
                  <a:pt x="148176" y="0"/>
                </a:cubicBez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15" name="Google Shape;715;p38"/>
          <p:cNvSpPr/>
          <p:nvPr/>
        </p:nvSpPr>
        <p:spPr>
          <a:xfrm>
            <a:off x="803274" y="3192015"/>
            <a:ext cx="8534400" cy="635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716" name="Google Shape;716;p38"/>
          <p:cNvGrpSpPr/>
          <p:nvPr/>
        </p:nvGrpSpPr>
        <p:grpSpPr>
          <a:xfrm>
            <a:off x="985610" y="2907170"/>
            <a:ext cx="542925" cy="142875"/>
            <a:chOff x="2524125" y="1614487"/>
            <a:chExt cx="542925" cy="142875"/>
          </a:xfrm>
        </p:grpSpPr>
        <p:sp>
          <p:nvSpPr>
            <p:cNvPr id="717" name="Google Shape;717;p38"/>
            <p:cNvSpPr/>
            <p:nvPr/>
          </p:nvSpPr>
          <p:spPr>
            <a:xfrm>
              <a:off x="2524125" y="1614487"/>
              <a:ext cx="142875" cy="14287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18" name="Google Shape;718;p38"/>
            <p:cNvSpPr/>
            <p:nvPr/>
          </p:nvSpPr>
          <p:spPr>
            <a:xfrm>
              <a:off x="2724150" y="1614487"/>
              <a:ext cx="142875" cy="14287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19" name="Google Shape;719;p38"/>
            <p:cNvSpPr/>
            <p:nvPr/>
          </p:nvSpPr>
          <p:spPr>
            <a:xfrm>
              <a:off x="2924175" y="1614487"/>
              <a:ext cx="142875" cy="1428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720" name="Google Shape;720;p38"/>
          <p:cNvGrpSpPr/>
          <p:nvPr/>
        </p:nvGrpSpPr>
        <p:grpSpPr>
          <a:xfrm>
            <a:off x="8958034" y="2883357"/>
            <a:ext cx="200026" cy="190500"/>
            <a:chOff x="7781924" y="1704975"/>
            <a:chExt cx="200026" cy="190500"/>
          </a:xfrm>
        </p:grpSpPr>
        <p:sp>
          <p:nvSpPr>
            <p:cNvPr id="721" name="Google Shape;721;p38"/>
            <p:cNvSpPr/>
            <p:nvPr/>
          </p:nvSpPr>
          <p:spPr>
            <a:xfrm>
              <a:off x="7781925" y="1704975"/>
              <a:ext cx="200025" cy="47625"/>
            </a:xfrm>
            <a:prstGeom prst="rect">
              <a:avLst/>
            </a:prstGeom>
            <a:solidFill>
              <a:srgbClr val="8D8D8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22" name="Google Shape;722;p38"/>
            <p:cNvSpPr/>
            <p:nvPr/>
          </p:nvSpPr>
          <p:spPr>
            <a:xfrm>
              <a:off x="7781925" y="1776413"/>
              <a:ext cx="200025" cy="47625"/>
            </a:xfrm>
            <a:prstGeom prst="rect">
              <a:avLst/>
            </a:prstGeom>
            <a:solidFill>
              <a:srgbClr val="8D8D8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23" name="Google Shape;723;p38"/>
            <p:cNvSpPr/>
            <p:nvPr/>
          </p:nvSpPr>
          <p:spPr>
            <a:xfrm>
              <a:off x="7781924" y="1847850"/>
              <a:ext cx="200025" cy="47625"/>
            </a:xfrm>
            <a:prstGeom prst="rect">
              <a:avLst/>
            </a:prstGeom>
            <a:solidFill>
              <a:srgbClr val="8D8D8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724" name="Google Shape;724;p38"/>
          <p:cNvSpPr/>
          <p:nvPr/>
        </p:nvSpPr>
        <p:spPr>
          <a:xfrm rot="2700000">
            <a:off x="2387421" y="4360030"/>
            <a:ext cx="12778290" cy="9622369"/>
          </a:xfrm>
          <a:custGeom>
            <a:rect b="b" l="l" r="r" t="t"/>
            <a:pathLst>
              <a:path extrusionOk="0" h="9622369" w="12778290">
                <a:moveTo>
                  <a:pt x="2350963" y="1"/>
                </a:moveTo>
                <a:lnTo>
                  <a:pt x="12778290" y="0"/>
                </a:lnTo>
                <a:lnTo>
                  <a:pt x="3155921" y="9622369"/>
                </a:lnTo>
                <a:lnTo>
                  <a:pt x="0" y="9622369"/>
                </a:lnTo>
                <a:lnTo>
                  <a:pt x="5986665" y="3635704"/>
                </a:lnTo>
                <a:close/>
              </a:path>
            </a:pathLst>
          </a:custGeom>
          <a:solidFill>
            <a:schemeClr val="dk1">
              <a:alpha val="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25" name="Google Shape;725;p38"/>
          <p:cNvSpPr/>
          <p:nvPr/>
        </p:nvSpPr>
        <p:spPr>
          <a:xfrm>
            <a:off x="9873123" y="6594216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26" name="Google Shape;726;p38"/>
          <p:cNvSpPr txBox="1"/>
          <p:nvPr>
            <p:ph idx="3" type="body"/>
          </p:nvPr>
        </p:nvSpPr>
        <p:spPr>
          <a:xfrm>
            <a:off x="9782631" y="6715047"/>
            <a:ext cx="7794169" cy="2251154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i="0" sz="2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27" name="Google Shape;727;p38"/>
          <p:cNvSpPr txBox="1"/>
          <p:nvPr>
            <p:ph idx="4" type="body"/>
          </p:nvPr>
        </p:nvSpPr>
        <p:spPr>
          <a:xfrm>
            <a:off x="10428801" y="2786683"/>
            <a:ext cx="7122599" cy="983673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b="0" i="0" sz="1800" u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28" name="Google Shape;728;p38"/>
          <p:cNvSpPr/>
          <p:nvPr/>
        </p:nvSpPr>
        <p:spPr>
          <a:xfrm>
            <a:off x="9873123" y="3073857"/>
            <a:ext cx="409325" cy="40932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29" name="Google Shape;729;p38"/>
          <p:cNvSpPr txBox="1"/>
          <p:nvPr>
            <p:ph idx="5" type="body"/>
          </p:nvPr>
        </p:nvSpPr>
        <p:spPr>
          <a:xfrm>
            <a:off x="10428801" y="3936611"/>
            <a:ext cx="7122599" cy="983673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b="0" i="0" sz="1800" u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30" name="Google Shape;730;p38"/>
          <p:cNvSpPr/>
          <p:nvPr/>
        </p:nvSpPr>
        <p:spPr>
          <a:xfrm>
            <a:off x="9873123" y="4223785"/>
            <a:ext cx="409325" cy="40932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31" name="Google Shape;731;p38"/>
          <p:cNvSpPr txBox="1"/>
          <p:nvPr>
            <p:ph idx="6" type="body"/>
          </p:nvPr>
        </p:nvSpPr>
        <p:spPr>
          <a:xfrm>
            <a:off x="10428801" y="5086538"/>
            <a:ext cx="7122599" cy="983673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b="0" i="0" sz="1800" u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32" name="Google Shape;732;p38"/>
          <p:cNvSpPr/>
          <p:nvPr/>
        </p:nvSpPr>
        <p:spPr>
          <a:xfrm>
            <a:off x="9873123" y="5373712"/>
            <a:ext cx="409325" cy="40932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33" name="Google Shape;733;p38"/>
          <p:cNvSpPr/>
          <p:nvPr/>
        </p:nvSpPr>
        <p:spPr>
          <a:xfrm>
            <a:off x="2333099" y="1358472"/>
            <a:ext cx="576064" cy="57606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34" name="Google Shape;734;p38"/>
          <p:cNvSpPr/>
          <p:nvPr/>
        </p:nvSpPr>
        <p:spPr>
          <a:xfrm>
            <a:off x="47390" y="0"/>
            <a:ext cx="1368152" cy="1021905"/>
          </a:xfrm>
          <a:custGeom>
            <a:rect b="b" l="l" r="r" t="t"/>
            <a:pathLst>
              <a:path extrusionOk="0" h="1021905" w="1368152">
                <a:moveTo>
                  <a:pt x="92597" y="0"/>
                </a:moveTo>
                <a:lnTo>
                  <a:pt x="1275555" y="0"/>
                </a:lnTo>
                <a:cubicBezTo>
                  <a:pt x="1335432" y="98498"/>
                  <a:pt x="1368152" y="214342"/>
                  <a:pt x="1368152" y="337829"/>
                </a:cubicBezTo>
                <a:cubicBezTo>
                  <a:pt x="1368152" y="715634"/>
                  <a:pt x="1061881" y="1021905"/>
                  <a:pt x="684076" y="1021905"/>
                </a:cubicBezTo>
                <a:cubicBezTo>
                  <a:pt x="306271" y="1021905"/>
                  <a:pt x="0" y="715634"/>
                  <a:pt x="0" y="337829"/>
                </a:cubicBezTo>
                <a:cubicBezTo>
                  <a:pt x="0" y="214342"/>
                  <a:pt x="32720" y="98498"/>
                  <a:pt x="9259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35" name="Google Shape;735;p38"/>
          <p:cNvSpPr/>
          <p:nvPr/>
        </p:nvSpPr>
        <p:spPr>
          <a:xfrm>
            <a:off x="1022872" y="1021906"/>
            <a:ext cx="792088" cy="79208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36" name="Google Shape;736;p38"/>
          <p:cNvSpPr/>
          <p:nvPr/>
        </p:nvSpPr>
        <p:spPr>
          <a:xfrm>
            <a:off x="1811586" y="223637"/>
            <a:ext cx="992843" cy="99284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37" name="Google Shape;737;p38"/>
          <p:cNvSpPr txBox="1"/>
          <p:nvPr>
            <p:ph idx="11" type="ftr"/>
          </p:nvPr>
        </p:nvSpPr>
        <p:spPr>
          <a:xfrm>
            <a:off x="10507991" y="9463858"/>
            <a:ext cx="5790697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898989"/>
                </a:solidFill>
                <a:latin typeface="Ultra"/>
                <a:ea typeface="Ultra"/>
                <a:cs typeface="Ultra"/>
                <a:sym typeface="Ultr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738" name="Google Shape;738;p38"/>
          <p:cNvSpPr/>
          <p:nvPr/>
        </p:nvSpPr>
        <p:spPr>
          <a:xfrm>
            <a:off x="16531653" y="9150345"/>
            <a:ext cx="434349" cy="434349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39" name="Google Shape;739;p38"/>
          <p:cNvSpPr/>
          <p:nvPr/>
        </p:nvSpPr>
        <p:spPr>
          <a:xfrm>
            <a:off x="17151170" y="9166572"/>
            <a:ext cx="1080120" cy="10801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40" name="Google Shape;740;p38"/>
          <p:cNvSpPr/>
          <p:nvPr/>
        </p:nvSpPr>
        <p:spPr>
          <a:xfrm>
            <a:off x="16289464" y="9704242"/>
            <a:ext cx="720080" cy="582759"/>
          </a:xfrm>
          <a:custGeom>
            <a:rect b="b" l="l" r="r" t="t"/>
            <a:pathLst>
              <a:path extrusionOk="0" h="582759" w="720080">
                <a:moveTo>
                  <a:pt x="360040" y="0"/>
                </a:moveTo>
                <a:cubicBezTo>
                  <a:pt x="558884" y="0"/>
                  <a:pt x="720080" y="161195"/>
                  <a:pt x="720080" y="360040"/>
                </a:cubicBezTo>
                <a:cubicBezTo>
                  <a:pt x="720080" y="444579"/>
                  <a:pt x="690944" y="522313"/>
                  <a:pt x="640920" y="582759"/>
                </a:cubicBezTo>
                <a:lnTo>
                  <a:pt x="79160" y="582759"/>
                </a:lnTo>
                <a:cubicBezTo>
                  <a:pt x="29136" y="522313"/>
                  <a:pt x="0" y="444579"/>
                  <a:pt x="0" y="360040"/>
                </a:cubicBezTo>
                <a:cubicBezTo>
                  <a:pt x="0" y="161195"/>
                  <a:pt x="161195" y="0"/>
                  <a:pt x="36004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41" name="Google Shape;741;p38"/>
          <p:cNvSpPr txBox="1"/>
          <p:nvPr>
            <p:ph idx="12" type="sldNum"/>
          </p:nvPr>
        </p:nvSpPr>
        <p:spPr>
          <a:xfrm>
            <a:off x="17151170" y="9432788"/>
            <a:ext cx="1080120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sz="2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rtl="0" algn="ctr">
              <a:spcBef>
                <a:spcPts val="0"/>
              </a:spcBef>
              <a:buNone/>
              <a:defRPr sz="2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rtl="0" algn="ctr">
              <a:spcBef>
                <a:spcPts val="0"/>
              </a:spcBef>
              <a:buNone/>
              <a:defRPr sz="2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rtl="0" algn="ctr">
              <a:spcBef>
                <a:spcPts val="0"/>
              </a:spcBef>
              <a:buNone/>
              <a:defRPr sz="2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rtl="0" algn="ctr">
              <a:spcBef>
                <a:spcPts val="0"/>
              </a:spcBef>
              <a:buNone/>
              <a:defRPr sz="2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rtl="0" algn="ctr">
              <a:spcBef>
                <a:spcPts val="0"/>
              </a:spcBef>
              <a:buNone/>
              <a:defRPr sz="2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rtl="0" algn="ctr">
              <a:spcBef>
                <a:spcPts val="0"/>
              </a:spcBef>
              <a:buNone/>
              <a:defRPr sz="2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rtl="0" algn="ctr">
              <a:spcBef>
                <a:spcPts val="0"/>
              </a:spcBef>
              <a:buNone/>
              <a:defRPr sz="2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rtl="0" algn="ctr">
              <a:spcBef>
                <a:spcPts val="0"/>
              </a:spcBef>
              <a:buNone/>
              <a:defRPr sz="2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7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400"/>
                                        <p:tgtEl>
                                          <p:spTgt spid="7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7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400"/>
                                        <p:tgtEl>
                                          <p:spTgt spid="7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7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400"/>
                                        <p:tgtEl>
                                          <p:spTgt spid="7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7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400"/>
                                        <p:tgtEl>
                                          <p:spTgt spid="7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7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400"/>
                                        <p:tgtEl>
                                          <p:spTgt spid="7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7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400"/>
                                        <p:tgtEl>
                                          <p:spTgt spid="7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7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400"/>
                                        <p:tgtEl>
                                          <p:spTgt spid="7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1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1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1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1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1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1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1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1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1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2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2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2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2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2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2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2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2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2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2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2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2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2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2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2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2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2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2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3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3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3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3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3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3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6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3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3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3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8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2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2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2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2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2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2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2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2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2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 Images">
  <p:cSld name="10 Images">
    <p:bg>
      <p:bgPr>
        <a:solidFill>
          <a:schemeClr val="dk2"/>
        </a:solidFill>
      </p:bgPr>
    </p:bg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39"/>
          <p:cNvSpPr/>
          <p:nvPr/>
        </p:nvSpPr>
        <p:spPr>
          <a:xfrm>
            <a:off x="15302222" y="6021206"/>
            <a:ext cx="811957" cy="81195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44" name="Google Shape;744;p39"/>
          <p:cNvSpPr/>
          <p:nvPr/>
        </p:nvSpPr>
        <p:spPr>
          <a:xfrm>
            <a:off x="1776050" y="3775348"/>
            <a:ext cx="1368152" cy="136815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45" name="Google Shape;745;p39"/>
          <p:cNvSpPr/>
          <p:nvPr/>
        </p:nvSpPr>
        <p:spPr>
          <a:xfrm>
            <a:off x="619487" y="3343300"/>
            <a:ext cx="864096" cy="86409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46" name="Google Shape;746;p39"/>
          <p:cNvSpPr/>
          <p:nvPr/>
        </p:nvSpPr>
        <p:spPr>
          <a:xfrm>
            <a:off x="3579631" y="4035524"/>
            <a:ext cx="432048" cy="43204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47" name="Google Shape;747;p39"/>
          <p:cNvSpPr/>
          <p:nvPr/>
        </p:nvSpPr>
        <p:spPr>
          <a:xfrm>
            <a:off x="16477198" y="5820740"/>
            <a:ext cx="486995" cy="48699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48" name="Google Shape;748;p39"/>
          <p:cNvSpPr/>
          <p:nvPr>
            <p:ph idx="2" type="pic"/>
          </p:nvPr>
        </p:nvSpPr>
        <p:spPr>
          <a:xfrm>
            <a:off x="38182" y="43542"/>
            <a:ext cx="3600000" cy="360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sp>
      <p:sp>
        <p:nvSpPr>
          <p:cNvPr id="749" name="Google Shape;749;p39"/>
          <p:cNvSpPr/>
          <p:nvPr>
            <p:ph idx="3" type="pic"/>
          </p:nvPr>
        </p:nvSpPr>
        <p:spPr>
          <a:xfrm>
            <a:off x="3687753" y="43542"/>
            <a:ext cx="3600000" cy="360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</p:sp>
      <p:sp>
        <p:nvSpPr>
          <p:cNvPr id="750" name="Google Shape;750;p39"/>
          <p:cNvSpPr/>
          <p:nvPr>
            <p:ph idx="4" type="pic"/>
          </p:nvPr>
        </p:nvSpPr>
        <p:spPr>
          <a:xfrm>
            <a:off x="7337324" y="43542"/>
            <a:ext cx="3600000" cy="360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</p:sp>
      <p:sp>
        <p:nvSpPr>
          <p:cNvPr id="751" name="Google Shape;751;p39"/>
          <p:cNvSpPr/>
          <p:nvPr>
            <p:ph idx="5" type="pic"/>
          </p:nvPr>
        </p:nvSpPr>
        <p:spPr>
          <a:xfrm>
            <a:off x="10988185" y="43542"/>
            <a:ext cx="3600000" cy="360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</p:sp>
      <p:sp>
        <p:nvSpPr>
          <p:cNvPr id="752" name="Google Shape;752;p39"/>
          <p:cNvSpPr/>
          <p:nvPr>
            <p:ph idx="6" type="pic"/>
          </p:nvPr>
        </p:nvSpPr>
        <p:spPr>
          <a:xfrm>
            <a:off x="14636467" y="43542"/>
            <a:ext cx="3600000" cy="360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</p:sp>
      <p:sp>
        <p:nvSpPr>
          <p:cNvPr id="753" name="Google Shape;753;p39"/>
          <p:cNvSpPr/>
          <p:nvPr>
            <p:ph idx="7" type="pic"/>
          </p:nvPr>
        </p:nvSpPr>
        <p:spPr>
          <a:xfrm>
            <a:off x="35931" y="6628665"/>
            <a:ext cx="3600000" cy="360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</p:sp>
      <p:sp>
        <p:nvSpPr>
          <p:cNvPr id="754" name="Google Shape;754;p39"/>
          <p:cNvSpPr/>
          <p:nvPr>
            <p:ph idx="8" type="pic"/>
          </p:nvPr>
        </p:nvSpPr>
        <p:spPr>
          <a:xfrm>
            <a:off x="3685502" y="6628665"/>
            <a:ext cx="3600000" cy="360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</p:sp>
      <p:sp>
        <p:nvSpPr>
          <p:cNvPr id="755" name="Google Shape;755;p39"/>
          <p:cNvSpPr/>
          <p:nvPr>
            <p:ph idx="9" type="pic"/>
          </p:nvPr>
        </p:nvSpPr>
        <p:spPr>
          <a:xfrm>
            <a:off x="7335073" y="6628665"/>
            <a:ext cx="3600000" cy="360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</p:sp>
      <p:sp>
        <p:nvSpPr>
          <p:cNvPr id="756" name="Google Shape;756;p39"/>
          <p:cNvSpPr/>
          <p:nvPr>
            <p:ph idx="13" type="pic"/>
          </p:nvPr>
        </p:nvSpPr>
        <p:spPr>
          <a:xfrm>
            <a:off x="10985934" y="6628665"/>
            <a:ext cx="3600000" cy="360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</p:sp>
      <p:sp>
        <p:nvSpPr>
          <p:cNvPr id="757" name="Google Shape;757;p39"/>
          <p:cNvSpPr/>
          <p:nvPr>
            <p:ph idx="14" type="pic"/>
          </p:nvPr>
        </p:nvSpPr>
        <p:spPr>
          <a:xfrm>
            <a:off x="14634216" y="6628665"/>
            <a:ext cx="3600000" cy="360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sp>
      <p:sp>
        <p:nvSpPr>
          <p:cNvPr id="758" name="Google Shape;758;p39"/>
          <p:cNvSpPr txBox="1"/>
          <p:nvPr>
            <p:ph type="title"/>
          </p:nvPr>
        </p:nvSpPr>
        <p:spPr>
          <a:xfrm>
            <a:off x="725714" y="3955852"/>
            <a:ext cx="16822057" cy="1350907"/>
          </a:xfrm>
          <a:prstGeom prst="rect">
            <a:avLst/>
          </a:prstGeom>
          <a:noFill/>
          <a:ln>
            <a:noFill/>
          </a:ln>
        </p:spPr>
        <p:txBody>
          <a:bodyPr anchorCtr="0" anchor="b" bIns="81625" lIns="163275" spcFirstLastPara="1" rIns="163275" wrap="square" tIns="816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Ultra"/>
              <a:buNone/>
              <a:defRPr sz="6600">
                <a:solidFill>
                  <a:schemeClr val="lt1"/>
                </a:solidFill>
                <a:latin typeface="Ultra"/>
                <a:ea typeface="Ultra"/>
                <a:cs typeface="Ultra"/>
                <a:sym typeface="Ult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39"/>
          <p:cNvSpPr/>
          <p:nvPr/>
        </p:nvSpPr>
        <p:spPr>
          <a:xfrm>
            <a:off x="7522233" y="5321983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60" name="Google Shape;760;p39"/>
          <p:cNvSpPr txBox="1"/>
          <p:nvPr>
            <p:ph idx="1" type="body"/>
          </p:nvPr>
        </p:nvSpPr>
        <p:spPr>
          <a:xfrm>
            <a:off x="725714" y="5394653"/>
            <a:ext cx="16822057" cy="935442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Autofit/>
          </a:bodyPr>
          <a:lstStyle>
            <a:lvl1pPr indent="-228600" lvl="0" marL="457200" algn="ctr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 i="1" sz="32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61" name="Google Shape;761;p39"/>
          <p:cNvSpPr/>
          <p:nvPr/>
        </p:nvSpPr>
        <p:spPr>
          <a:xfrm>
            <a:off x="17313986" y="5243147"/>
            <a:ext cx="757710" cy="7577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6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6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6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6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6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6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6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6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6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400"/>
                                        <p:tgtEl>
                                          <p:spTgt spid="7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400"/>
                                        <p:tgtEl>
                                          <p:spTgt spid="7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400"/>
                                        <p:tgtEl>
                                          <p:spTgt spid="7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400"/>
                                        <p:tgtEl>
                                          <p:spTgt spid="7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400"/>
                                        <p:tgtEl>
                                          <p:spTgt spid="7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400"/>
                                        <p:tgtEl>
                                          <p:spTgt spid="7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400"/>
                                        <p:tgtEl>
                                          <p:spTgt spid="7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400"/>
                                        <p:tgtEl>
                                          <p:spTgt spid="7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400"/>
                                        <p:tgtEl>
                                          <p:spTgt spid="7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400"/>
                                        <p:tgtEl>
                                          <p:spTgt spid="7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400"/>
                                        <p:tgtEl>
                                          <p:spTgt spid="7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400"/>
                                        <p:tgtEl>
                                          <p:spTgt spid="7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ullscreen Image with Caption">
  <p:cSld name="Fullscreen Image with Caption"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p40"/>
          <p:cNvSpPr/>
          <p:nvPr>
            <p:ph idx="2" type="pic"/>
          </p:nvPr>
        </p:nvSpPr>
        <p:spPr>
          <a:xfrm>
            <a:off x="0" y="-3175"/>
            <a:ext cx="18286413" cy="10287000"/>
          </a:xfrm>
          <a:prstGeom prst="rect">
            <a:avLst/>
          </a:prstGeom>
          <a:solidFill>
            <a:srgbClr val="C6F1FF"/>
          </a:solidFill>
          <a:ln>
            <a:noFill/>
          </a:ln>
        </p:spPr>
      </p:sp>
      <p:sp>
        <p:nvSpPr>
          <p:cNvPr id="764" name="Google Shape;764;p40"/>
          <p:cNvSpPr txBox="1"/>
          <p:nvPr>
            <p:ph type="title"/>
          </p:nvPr>
        </p:nvSpPr>
        <p:spPr>
          <a:xfrm>
            <a:off x="-1" y="8563429"/>
            <a:ext cx="9142413" cy="1170617"/>
          </a:xfrm>
          <a:prstGeom prst="rect">
            <a:avLst/>
          </a:prstGeom>
          <a:solidFill>
            <a:schemeClr val="dk2">
              <a:alpha val="69803"/>
            </a:schemeClr>
          </a:solidFill>
          <a:ln>
            <a:noFill/>
          </a:ln>
        </p:spPr>
        <p:txBody>
          <a:bodyPr anchorCtr="0" anchor="ctr" bIns="81625" lIns="163275" spcFirstLastPara="1" rIns="163275" wrap="square" tIns="816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Ultra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Break 2">
  <p:cSld name="Section Break 2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41"/>
          <p:cNvSpPr/>
          <p:nvPr>
            <p:ph idx="2" type="pic"/>
          </p:nvPr>
        </p:nvSpPr>
        <p:spPr>
          <a:xfrm>
            <a:off x="0" y="0"/>
            <a:ext cx="18286413" cy="10287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767" name="Google Shape;767;p41"/>
          <p:cNvSpPr/>
          <p:nvPr>
            <p:ph idx="1" type="body"/>
          </p:nvPr>
        </p:nvSpPr>
        <p:spPr>
          <a:xfrm>
            <a:off x="10799390" y="2911252"/>
            <a:ext cx="6768554" cy="6768554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txBody>
          <a:bodyPr anchorCtr="0" anchor="t" bIns="81625" lIns="163275" spcFirstLastPara="1" rIns="163275" wrap="square" tIns="81625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68" name="Google Shape;768;p41"/>
          <p:cNvSpPr/>
          <p:nvPr>
            <p:ph idx="3" type="body"/>
          </p:nvPr>
        </p:nvSpPr>
        <p:spPr>
          <a:xfrm>
            <a:off x="16488022" y="2263180"/>
            <a:ext cx="1440160" cy="1440160"/>
          </a:xfrm>
          <a:prstGeom prst="ellipse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txBody>
          <a:bodyPr anchorCtr="0" anchor="t" bIns="81625" lIns="163275" spcFirstLastPara="1" rIns="163275" wrap="square" tIns="81625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latin typeface="Ultra"/>
                <a:ea typeface="Ultra"/>
                <a:cs typeface="Ultra"/>
                <a:sym typeface="Ultra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69" name="Google Shape;769;p41"/>
          <p:cNvSpPr/>
          <p:nvPr>
            <p:ph idx="4" type="body"/>
          </p:nvPr>
        </p:nvSpPr>
        <p:spPr>
          <a:xfrm>
            <a:off x="6766942" y="7779029"/>
            <a:ext cx="936104" cy="936104"/>
          </a:xfrm>
          <a:prstGeom prst="ellipse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txBody>
          <a:bodyPr anchorCtr="0" anchor="t" bIns="81625" lIns="163275" spcFirstLastPara="1" rIns="163275" wrap="square" tIns="81625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0" name="Google Shape;770;p41"/>
          <p:cNvSpPr/>
          <p:nvPr>
            <p:ph idx="5" type="body"/>
          </p:nvPr>
        </p:nvSpPr>
        <p:spPr>
          <a:xfrm>
            <a:off x="8207102" y="8295804"/>
            <a:ext cx="1403177" cy="1403177"/>
          </a:xfrm>
          <a:prstGeom prst="ellipse">
            <a:avLst/>
          </a:prstGeom>
          <a:solidFill>
            <a:schemeClr val="accent5">
              <a:alpha val="80000"/>
            </a:schemeClr>
          </a:solidFill>
          <a:ln>
            <a:noFill/>
          </a:ln>
        </p:spPr>
        <p:txBody>
          <a:bodyPr anchorCtr="0" anchor="t" bIns="81625" lIns="163275" spcFirstLastPara="1" rIns="163275" wrap="square" tIns="81625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1" name="Google Shape;771;p41"/>
          <p:cNvSpPr txBox="1"/>
          <p:nvPr>
            <p:ph idx="6" type="body"/>
          </p:nvPr>
        </p:nvSpPr>
        <p:spPr>
          <a:xfrm>
            <a:off x="16596034" y="2263180"/>
            <a:ext cx="1224136" cy="1440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>
            <a:lvl1pPr indent="-228600" lvl="0" marL="457200" algn="ctr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2" name="Google Shape;772;p41"/>
          <p:cNvSpPr/>
          <p:nvPr>
            <p:ph idx="7" type="pic"/>
          </p:nvPr>
        </p:nvSpPr>
        <p:spPr>
          <a:xfrm>
            <a:off x="13607486" y="5143872"/>
            <a:ext cx="1152363" cy="1152363"/>
          </a:xfrm>
          <a:prstGeom prst="rect">
            <a:avLst/>
          </a:prstGeom>
          <a:noFill/>
          <a:ln>
            <a:noFill/>
          </a:ln>
        </p:spPr>
      </p:sp>
      <p:sp>
        <p:nvSpPr>
          <p:cNvPr id="773" name="Google Shape;773;p41"/>
          <p:cNvSpPr txBox="1"/>
          <p:nvPr>
            <p:ph idx="8" type="body"/>
          </p:nvPr>
        </p:nvSpPr>
        <p:spPr>
          <a:xfrm>
            <a:off x="11015315" y="6439644"/>
            <a:ext cx="6336704" cy="1008112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4" name="Google Shape;774;p41"/>
          <p:cNvSpPr/>
          <p:nvPr>
            <p:ph idx="9" type="body"/>
          </p:nvPr>
        </p:nvSpPr>
        <p:spPr>
          <a:xfrm>
            <a:off x="9610279" y="7186443"/>
            <a:ext cx="1185172" cy="1185172"/>
          </a:xfrm>
          <a:prstGeom prst="ellipse">
            <a:avLst/>
          </a:prstGeom>
          <a:solidFill>
            <a:schemeClr val="accent6">
              <a:alpha val="80000"/>
            </a:schemeClr>
          </a:solidFill>
          <a:ln>
            <a:noFill/>
          </a:ln>
        </p:spPr>
        <p:txBody>
          <a:bodyPr anchorCtr="0" anchor="t" bIns="81625" lIns="163275" spcFirstLastPara="1" rIns="163275" wrap="square" tIns="81625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5" name="Google Shape;775;p41"/>
          <p:cNvSpPr/>
          <p:nvPr>
            <p:ph idx="13" type="body"/>
          </p:nvPr>
        </p:nvSpPr>
        <p:spPr>
          <a:xfrm>
            <a:off x="15695934" y="1436231"/>
            <a:ext cx="792087" cy="792087"/>
          </a:xfrm>
          <a:prstGeom prst="ellipse">
            <a:avLst/>
          </a:prstGeom>
          <a:solidFill>
            <a:schemeClr val="accent4">
              <a:alpha val="80000"/>
            </a:schemeClr>
          </a:solidFill>
          <a:ln>
            <a:noFill/>
          </a:ln>
        </p:spPr>
        <p:txBody>
          <a:bodyPr anchorCtr="0" anchor="t" bIns="81625" lIns="163275" spcFirstLastPara="1" rIns="163275" wrap="square" tIns="81625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7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7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7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7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7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7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7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7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7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7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7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7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5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7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25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7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75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7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25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7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75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7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25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7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75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7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25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7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75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7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Keyword 1">
  <p:cSld name="Keyword 1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5"/>
          <p:cNvSpPr txBox="1"/>
          <p:nvPr>
            <p:ph type="title"/>
          </p:nvPr>
        </p:nvSpPr>
        <p:spPr>
          <a:xfrm>
            <a:off x="1143471" y="3055269"/>
            <a:ext cx="6140652" cy="1748684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8000"/>
              <a:buFont typeface="Ultra"/>
              <a:buNone/>
              <a:defRPr sz="8000">
                <a:latin typeface="Ultra"/>
                <a:ea typeface="Ultra"/>
                <a:cs typeface="Ultra"/>
                <a:sym typeface="Ult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5"/>
          <p:cNvSpPr txBox="1"/>
          <p:nvPr>
            <p:ph idx="11" type="ftr"/>
          </p:nvPr>
        </p:nvSpPr>
        <p:spPr>
          <a:xfrm>
            <a:off x="10509540" y="9464400"/>
            <a:ext cx="5790697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5"/>
          <p:cNvSpPr/>
          <p:nvPr/>
        </p:nvSpPr>
        <p:spPr>
          <a:xfrm>
            <a:off x="6348019" y="5915094"/>
            <a:ext cx="679093" cy="67909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0" name="Google Shape;70;p5"/>
          <p:cNvSpPr/>
          <p:nvPr/>
        </p:nvSpPr>
        <p:spPr>
          <a:xfrm>
            <a:off x="7623670" y="3721840"/>
            <a:ext cx="864096" cy="864096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1" name="Google Shape;71;p5"/>
          <p:cNvSpPr/>
          <p:nvPr/>
        </p:nvSpPr>
        <p:spPr>
          <a:xfrm>
            <a:off x="7287819" y="4896455"/>
            <a:ext cx="1358186" cy="135818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2" name="Google Shape;72;p5"/>
          <p:cNvSpPr/>
          <p:nvPr/>
        </p:nvSpPr>
        <p:spPr>
          <a:xfrm>
            <a:off x="8945661" y="3271292"/>
            <a:ext cx="599312" cy="59931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3" name="Google Shape;73;p5"/>
          <p:cNvSpPr txBox="1"/>
          <p:nvPr>
            <p:ph idx="1" type="body"/>
          </p:nvPr>
        </p:nvSpPr>
        <p:spPr>
          <a:xfrm>
            <a:off x="9156331" y="4293198"/>
            <a:ext cx="7763739" cy="3082550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4" name="Google Shape;74;p5"/>
          <p:cNvSpPr/>
          <p:nvPr/>
        </p:nvSpPr>
        <p:spPr>
          <a:xfrm>
            <a:off x="-1" y="0"/>
            <a:ext cx="18286413" cy="11181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5" name="Google Shape;75;p5"/>
          <p:cNvSpPr txBox="1"/>
          <p:nvPr>
            <p:ph idx="12" type="sldNum"/>
          </p:nvPr>
        </p:nvSpPr>
        <p:spPr>
          <a:xfrm>
            <a:off x="17136094" y="9432788"/>
            <a:ext cx="1080120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>
            <a:lvl1pPr indent="0" lvl="0" mar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5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rategy">
  <p:cSld name="Strategy"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42"/>
          <p:cNvSpPr/>
          <p:nvPr/>
        </p:nvSpPr>
        <p:spPr>
          <a:xfrm>
            <a:off x="-1" y="0"/>
            <a:ext cx="18286413" cy="11181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78" name="Google Shape;778;p42"/>
          <p:cNvSpPr/>
          <p:nvPr/>
        </p:nvSpPr>
        <p:spPr>
          <a:xfrm>
            <a:off x="0" y="5965370"/>
            <a:ext cx="18286413" cy="432162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779" name="Google Shape;779;p4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718462" y="4451598"/>
            <a:ext cx="1009181" cy="1513772"/>
          </a:xfrm>
          <a:prstGeom prst="rect">
            <a:avLst/>
          </a:prstGeom>
          <a:noFill/>
          <a:ln>
            <a:noFill/>
          </a:ln>
        </p:spPr>
      </p:pic>
      <p:pic>
        <p:nvPicPr>
          <p:cNvPr id="780" name="Google Shape;780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41034" y="4457082"/>
            <a:ext cx="981758" cy="150828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1" name="Google Shape;781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65154" y="4160910"/>
            <a:ext cx="1206628" cy="1804459"/>
          </a:xfrm>
          <a:prstGeom prst="rect">
            <a:avLst/>
          </a:prstGeom>
          <a:noFill/>
          <a:ln>
            <a:noFill/>
          </a:ln>
        </p:spPr>
      </p:pic>
      <p:pic>
        <p:nvPicPr>
          <p:cNvPr id="782" name="Google Shape;782;p4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595418" y="3705682"/>
            <a:ext cx="1061284" cy="225968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3" name="Google Shape;783;p4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894825" y="3628895"/>
            <a:ext cx="1173721" cy="2336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4" name="Google Shape;784;p4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4306314" y="3283360"/>
            <a:ext cx="1170979" cy="2682009"/>
          </a:xfrm>
          <a:prstGeom prst="rect">
            <a:avLst/>
          </a:prstGeom>
          <a:noFill/>
          <a:ln>
            <a:noFill/>
          </a:ln>
        </p:spPr>
      </p:pic>
      <p:sp>
        <p:nvSpPr>
          <p:cNvPr id="785" name="Google Shape;785;p42"/>
          <p:cNvSpPr txBox="1"/>
          <p:nvPr>
            <p:ph idx="1" type="body"/>
          </p:nvPr>
        </p:nvSpPr>
        <p:spPr>
          <a:xfrm>
            <a:off x="1042793" y="2918326"/>
            <a:ext cx="4389120" cy="720080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>
            <a:lvl1pPr indent="-228600" lvl="0" marL="457200" algn="ctr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i="0" sz="2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86" name="Google Shape;786;p42"/>
          <p:cNvSpPr txBox="1"/>
          <p:nvPr>
            <p:ph idx="2" type="body"/>
          </p:nvPr>
        </p:nvSpPr>
        <p:spPr>
          <a:xfrm>
            <a:off x="3223052" y="2062221"/>
            <a:ext cx="4389120" cy="720080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>
            <a:lvl1pPr indent="-228600" lvl="0" marL="457200" algn="ctr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i="0" sz="28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87" name="Google Shape;787;p42"/>
          <p:cNvSpPr txBox="1"/>
          <p:nvPr>
            <p:ph idx="3" type="body"/>
          </p:nvPr>
        </p:nvSpPr>
        <p:spPr>
          <a:xfrm>
            <a:off x="10287125" y="1516812"/>
            <a:ext cx="4389120" cy="720080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>
            <a:lvl1pPr indent="-228600" lvl="0" marL="457200" algn="ctr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 i="0" sz="28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88" name="Google Shape;788;p42"/>
          <p:cNvSpPr txBox="1"/>
          <p:nvPr>
            <p:ph idx="4" type="body"/>
          </p:nvPr>
        </p:nvSpPr>
        <p:spPr>
          <a:xfrm>
            <a:off x="7884580" y="2386311"/>
            <a:ext cx="4389120" cy="720080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>
            <a:lvl1pPr indent="-228600" lvl="0" marL="457200" algn="ctr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4"/>
              </a:buClr>
              <a:buSzPts val="2800"/>
              <a:buNone/>
              <a:defRPr i="0" sz="280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89" name="Google Shape;789;p42"/>
          <p:cNvSpPr txBox="1"/>
          <p:nvPr>
            <p:ph idx="5" type="body"/>
          </p:nvPr>
        </p:nvSpPr>
        <p:spPr>
          <a:xfrm>
            <a:off x="5726308" y="1206116"/>
            <a:ext cx="4389120" cy="720080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>
            <a:lvl1pPr indent="-228600" lvl="0" marL="457200" algn="ctr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i="0" sz="28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90" name="Google Shape;790;p42"/>
          <p:cNvSpPr txBox="1"/>
          <p:nvPr>
            <p:ph idx="6" type="body"/>
          </p:nvPr>
        </p:nvSpPr>
        <p:spPr>
          <a:xfrm>
            <a:off x="12697243" y="647313"/>
            <a:ext cx="4389120" cy="720080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>
            <a:lvl1pPr indent="-228600" lvl="0" marL="457200" algn="ctr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 i="0" sz="28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cxnSp>
        <p:nvCxnSpPr>
          <p:cNvPr id="791" name="Google Shape;791;p42"/>
          <p:cNvCxnSpPr>
            <a:stCxn id="785" idx="2"/>
          </p:cNvCxnSpPr>
          <p:nvPr/>
        </p:nvCxnSpPr>
        <p:spPr>
          <a:xfrm>
            <a:off x="3237353" y="3638406"/>
            <a:ext cx="0" cy="672300"/>
          </a:xfrm>
          <a:prstGeom prst="straightConnector1">
            <a:avLst/>
          </a:prstGeom>
          <a:noFill/>
          <a:ln cap="flat" cmpd="sng" w="28575">
            <a:solidFill>
              <a:srgbClr val="00AAE1"/>
            </a:solidFill>
            <a:prstDash val="dot"/>
            <a:round/>
            <a:headEnd len="lg" w="lg" type="oval"/>
            <a:tailEnd len="lg" w="lg" type="oval"/>
          </a:ln>
        </p:spPr>
      </p:cxnSp>
      <p:cxnSp>
        <p:nvCxnSpPr>
          <p:cNvPr id="792" name="Google Shape;792;p42"/>
          <p:cNvCxnSpPr/>
          <p:nvPr/>
        </p:nvCxnSpPr>
        <p:spPr>
          <a:xfrm>
            <a:off x="5425323" y="2917371"/>
            <a:ext cx="0" cy="1383775"/>
          </a:xfrm>
          <a:prstGeom prst="straightConnector1">
            <a:avLst/>
          </a:prstGeom>
          <a:noFill/>
          <a:ln cap="flat" cmpd="sng" w="28575">
            <a:solidFill>
              <a:schemeClr val="accent3"/>
            </a:solidFill>
            <a:prstDash val="dot"/>
            <a:round/>
            <a:headEnd len="lg" w="lg" type="oval"/>
            <a:tailEnd len="lg" w="lg" type="oval"/>
          </a:ln>
        </p:spPr>
      </p:cxnSp>
      <p:cxnSp>
        <p:nvCxnSpPr>
          <p:cNvPr id="793" name="Google Shape;793;p42"/>
          <p:cNvCxnSpPr/>
          <p:nvPr/>
        </p:nvCxnSpPr>
        <p:spPr>
          <a:xfrm>
            <a:off x="7903696" y="2046514"/>
            <a:ext cx="0" cy="1898912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dot"/>
            <a:round/>
            <a:headEnd len="lg" w="lg" type="oval"/>
            <a:tailEnd len="lg" w="lg" type="oval"/>
          </a:ln>
        </p:spPr>
      </p:cxnSp>
      <p:cxnSp>
        <p:nvCxnSpPr>
          <p:cNvPr id="794" name="Google Shape;794;p42"/>
          <p:cNvCxnSpPr/>
          <p:nvPr/>
        </p:nvCxnSpPr>
        <p:spPr>
          <a:xfrm>
            <a:off x="10068670" y="3148370"/>
            <a:ext cx="0" cy="335059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dot"/>
            <a:round/>
            <a:headEnd len="lg" w="lg" type="oval"/>
            <a:tailEnd len="lg" w="lg" type="oval"/>
          </a:ln>
        </p:spPr>
      </p:cxnSp>
      <p:cxnSp>
        <p:nvCxnSpPr>
          <p:cNvPr id="795" name="Google Shape;795;p42"/>
          <p:cNvCxnSpPr/>
          <p:nvPr/>
        </p:nvCxnSpPr>
        <p:spPr>
          <a:xfrm>
            <a:off x="12481685" y="2261998"/>
            <a:ext cx="0" cy="1221431"/>
          </a:xfrm>
          <a:prstGeom prst="straightConnector1">
            <a:avLst/>
          </a:prstGeom>
          <a:noFill/>
          <a:ln cap="flat" cmpd="sng" w="28575">
            <a:solidFill>
              <a:schemeClr val="accent5"/>
            </a:solidFill>
            <a:prstDash val="dot"/>
            <a:round/>
            <a:headEnd len="lg" w="lg" type="oval"/>
            <a:tailEnd len="lg" w="lg" type="oval"/>
          </a:ln>
        </p:spPr>
      </p:cxnSp>
      <p:cxnSp>
        <p:nvCxnSpPr>
          <p:cNvPr id="796" name="Google Shape;796;p42"/>
          <p:cNvCxnSpPr/>
          <p:nvPr/>
        </p:nvCxnSpPr>
        <p:spPr>
          <a:xfrm>
            <a:off x="14906984" y="1384448"/>
            <a:ext cx="0" cy="1763922"/>
          </a:xfrm>
          <a:prstGeom prst="straightConnector1">
            <a:avLst/>
          </a:prstGeom>
          <a:noFill/>
          <a:ln cap="flat" cmpd="sng" w="28575">
            <a:solidFill>
              <a:schemeClr val="accent6"/>
            </a:solidFill>
            <a:prstDash val="dot"/>
            <a:round/>
            <a:headEnd len="lg" w="lg" type="oval"/>
            <a:tailEnd len="lg" w="lg" type="oval"/>
          </a:ln>
        </p:spPr>
      </p:cxnSp>
      <p:sp>
        <p:nvSpPr>
          <p:cNvPr id="797" name="Google Shape;797;p42"/>
          <p:cNvSpPr txBox="1"/>
          <p:nvPr>
            <p:ph type="title"/>
          </p:nvPr>
        </p:nvSpPr>
        <p:spPr>
          <a:xfrm>
            <a:off x="725714" y="6321681"/>
            <a:ext cx="16822057" cy="1350907"/>
          </a:xfrm>
          <a:prstGeom prst="rect">
            <a:avLst/>
          </a:prstGeom>
          <a:noFill/>
          <a:ln>
            <a:noFill/>
          </a:ln>
        </p:spPr>
        <p:txBody>
          <a:bodyPr anchorCtr="0" anchor="b" bIns="81625" lIns="163275" spcFirstLastPara="1" rIns="163275" wrap="square" tIns="816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Ultra"/>
              <a:buNone/>
              <a:defRPr sz="6600">
                <a:solidFill>
                  <a:schemeClr val="lt1"/>
                </a:solidFill>
                <a:latin typeface="Ultra"/>
                <a:ea typeface="Ultra"/>
                <a:cs typeface="Ultra"/>
                <a:sym typeface="Ult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8" name="Google Shape;798;p42"/>
          <p:cNvSpPr/>
          <p:nvPr/>
        </p:nvSpPr>
        <p:spPr>
          <a:xfrm>
            <a:off x="7522233" y="7687812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99" name="Google Shape;799;p42"/>
          <p:cNvSpPr txBox="1"/>
          <p:nvPr>
            <p:ph idx="7" type="body"/>
          </p:nvPr>
        </p:nvSpPr>
        <p:spPr>
          <a:xfrm>
            <a:off x="430238" y="7982857"/>
            <a:ext cx="17425936" cy="1669143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Autofit/>
          </a:bodyPr>
          <a:lstStyle>
            <a:lvl1pPr indent="-228600" lvl="0" marL="457200" algn="ctr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0" i="0" sz="2000" u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7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5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8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8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25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8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8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75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8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8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25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8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8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75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8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8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25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8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8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75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8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8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25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8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8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75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8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8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25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7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8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8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8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8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5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8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8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8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8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5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8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8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8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8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5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8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8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8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8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5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8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8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0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7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325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8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8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375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8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8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425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8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8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475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8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8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25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8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8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75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8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8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625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8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8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675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8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8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25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8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8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75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7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8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9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8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8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95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8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8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8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8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5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8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8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1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8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8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15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8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8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2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8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8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25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8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8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3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8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8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35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7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4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475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8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8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25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8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8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75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8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8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625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8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8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675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8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8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725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8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8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775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8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8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825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8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8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875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8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8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925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7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5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9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9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1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9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9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15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9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9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2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9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9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25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9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9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3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9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9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35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9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9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4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9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9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45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9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9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9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9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6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9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9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7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9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9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8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9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9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9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9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9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Opinions">
  <p:cSld name="2 Opinions">
    <p:spTree>
      <p:nvGrpSpPr>
        <p:cNvPr id="800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1" name="Google Shape;801;p43"/>
          <p:cNvGrpSpPr/>
          <p:nvPr/>
        </p:nvGrpSpPr>
        <p:grpSpPr>
          <a:xfrm>
            <a:off x="8014097" y="55909"/>
            <a:ext cx="10272315" cy="6722912"/>
            <a:chOff x="7426437" y="55909"/>
            <a:chExt cx="10859975" cy="6722912"/>
          </a:xfrm>
        </p:grpSpPr>
        <p:sp>
          <p:nvSpPr>
            <p:cNvPr id="802" name="Google Shape;802;p43"/>
            <p:cNvSpPr/>
            <p:nvPr/>
          </p:nvSpPr>
          <p:spPr>
            <a:xfrm>
              <a:off x="10859975" y="111818"/>
              <a:ext cx="7426437" cy="6667003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803" name="Google Shape;803;p43"/>
            <p:cNvSpPr/>
            <p:nvPr/>
          </p:nvSpPr>
          <p:spPr>
            <a:xfrm flipH="1">
              <a:off x="7426437" y="55909"/>
              <a:ext cx="3433538" cy="6722912"/>
            </a:xfrm>
            <a:prstGeom prst="rtTriangle">
              <a:avLst/>
            </a:prstGeom>
            <a:solidFill>
              <a:srgbClr val="D8D8D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804" name="Google Shape;804;p43"/>
          <p:cNvSpPr/>
          <p:nvPr/>
        </p:nvSpPr>
        <p:spPr>
          <a:xfrm>
            <a:off x="-1" y="0"/>
            <a:ext cx="18286413" cy="11181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805" name="Google Shape;805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262255" y="707944"/>
            <a:ext cx="1923834" cy="6070878"/>
          </a:xfrm>
          <a:prstGeom prst="rect">
            <a:avLst/>
          </a:prstGeom>
          <a:noFill/>
          <a:ln>
            <a:noFill/>
          </a:ln>
          <a:effectLst>
            <a:outerShdw blurRad="76200" kx="1200000" rotWithShape="0" algn="br" sy="23000">
              <a:srgbClr val="000000">
                <a:alpha val="20000"/>
              </a:srgbClr>
            </a:outerShdw>
          </a:effectLst>
        </p:spPr>
      </p:pic>
      <p:pic>
        <p:nvPicPr>
          <p:cNvPr id="806" name="Google Shape;806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50290" y="1526595"/>
            <a:ext cx="1780558" cy="5252227"/>
          </a:xfrm>
          <a:prstGeom prst="rect">
            <a:avLst/>
          </a:prstGeom>
          <a:noFill/>
          <a:ln>
            <a:noFill/>
          </a:ln>
          <a:effectLst>
            <a:outerShdw blurRad="76200" kx="1200000" rotWithShape="0" algn="br" sy="23000">
              <a:srgbClr val="000000">
                <a:alpha val="20000"/>
              </a:srgbClr>
            </a:outerShdw>
          </a:effectLst>
        </p:spPr>
      </p:pic>
      <p:sp>
        <p:nvSpPr>
          <p:cNvPr id="807" name="Google Shape;807;p43"/>
          <p:cNvSpPr/>
          <p:nvPr/>
        </p:nvSpPr>
        <p:spPr>
          <a:xfrm>
            <a:off x="0" y="6778822"/>
            <a:ext cx="18286413" cy="350817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08" name="Google Shape;808;p43"/>
          <p:cNvSpPr txBox="1"/>
          <p:nvPr>
            <p:ph type="title"/>
          </p:nvPr>
        </p:nvSpPr>
        <p:spPr>
          <a:xfrm>
            <a:off x="725714" y="6956681"/>
            <a:ext cx="16822057" cy="1350907"/>
          </a:xfrm>
          <a:prstGeom prst="rect">
            <a:avLst/>
          </a:prstGeom>
          <a:noFill/>
          <a:ln>
            <a:noFill/>
          </a:ln>
        </p:spPr>
        <p:txBody>
          <a:bodyPr anchorCtr="0" anchor="b" bIns="81625" lIns="163275" spcFirstLastPara="1" rIns="163275" wrap="square" tIns="816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Ultra"/>
              <a:buNone/>
              <a:defRPr sz="6600">
                <a:solidFill>
                  <a:schemeClr val="lt1"/>
                </a:solidFill>
                <a:latin typeface="Ultra"/>
                <a:ea typeface="Ultra"/>
                <a:cs typeface="Ultra"/>
                <a:sym typeface="Ult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9" name="Google Shape;809;p43"/>
          <p:cNvSpPr/>
          <p:nvPr/>
        </p:nvSpPr>
        <p:spPr>
          <a:xfrm>
            <a:off x="7522233" y="8322812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10" name="Google Shape;810;p43"/>
          <p:cNvSpPr txBox="1"/>
          <p:nvPr>
            <p:ph idx="1" type="body"/>
          </p:nvPr>
        </p:nvSpPr>
        <p:spPr>
          <a:xfrm>
            <a:off x="11651672" y="596076"/>
            <a:ext cx="6054437" cy="1232724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6600"/>
              <a:buNone/>
              <a:defRPr b="0" i="0" sz="6600" u="none">
                <a:solidFill>
                  <a:schemeClr val="accent1"/>
                </a:solidFill>
                <a:latin typeface="Ultra"/>
                <a:ea typeface="Ultra"/>
                <a:cs typeface="Ultra"/>
                <a:sym typeface="Ultra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1" name="Google Shape;811;p43"/>
          <p:cNvSpPr txBox="1"/>
          <p:nvPr>
            <p:ph idx="2" type="body"/>
          </p:nvPr>
        </p:nvSpPr>
        <p:spPr>
          <a:xfrm>
            <a:off x="457943" y="596076"/>
            <a:ext cx="5679617" cy="1232724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Autofit/>
          </a:bodyPr>
          <a:lstStyle>
            <a:lvl1pPr indent="-228600" lvl="0" marL="457200" algn="r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6600"/>
              <a:buNone/>
              <a:defRPr b="0" i="0" sz="6600" u="none">
                <a:solidFill>
                  <a:schemeClr val="accent5"/>
                </a:solidFill>
                <a:latin typeface="Ultra"/>
                <a:ea typeface="Ultra"/>
                <a:cs typeface="Ultra"/>
                <a:sym typeface="Ultra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2" name="Google Shape;812;p43"/>
          <p:cNvSpPr txBox="1"/>
          <p:nvPr>
            <p:ph idx="3" type="body"/>
          </p:nvPr>
        </p:nvSpPr>
        <p:spPr>
          <a:xfrm>
            <a:off x="430238" y="8532911"/>
            <a:ext cx="17425936" cy="1497780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Autofit/>
          </a:bodyPr>
          <a:lstStyle>
            <a:lvl1pPr indent="-228600" lvl="0" marL="457200" algn="ctr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0" i="0" sz="2000" u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3" name="Google Shape;813;p43"/>
          <p:cNvSpPr txBox="1"/>
          <p:nvPr>
            <p:ph idx="4" type="body"/>
          </p:nvPr>
        </p:nvSpPr>
        <p:spPr>
          <a:xfrm>
            <a:off x="1091352" y="2895600"/>
            <a:ext cx="5277087" cy="983673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b="0" i="0" sz="1800" u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4" name="Google Shape;814;p43"/>
          <p:cNvSpPr/>
          <p:nvPr/>
        </p:nvSpPr>
        <p:spPr>
          <a:xfrm>
            <a:off x="535674" y="3182774"/>
            <a:ext cx="409325" cy="40932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15" name="Google Shape;815;p43"/>
          <p:cNvSpPr txBox="1"/>
          <p:nvPr>
            <p:ph idx="5" type="body"/>
          </p:nvPr>
        </p:nvSpPr>
        <p:spPr>
          <a:xfrm>
            <a:off x="1091352" y="4045528"/>
            <a:ext cx="5277087" cy="983673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b="0" i="0" sz="1800" u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6" name="Google Shape;816;p43"/>
          <p:cNvSpPr/>
          <p:nvPr/>
        </p:nvSpPr>
        <p:spPr>
          <a:xfrm>
            <a:off x="541721" y="4332702"/>
            <a:ext cx="409325" cy="40932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17" name="Google Shape;817;p43"/>
          <p:cNvSpPr txBox="1"/>
          <p:nvPr>
            <p:ph idx="6" type="body"/>
          </p:nvPr>
        </p:nvSpPr>
        <p:spPr>
          <a:xfrm>
            <a:off x="1091352" y="5195455"/>
            <a:ext cx="5277087" cy="983673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b="0" i="0" sz="1800" u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8" name="Google Shape;818;p43"/>
          <p:cNvSpPr/>
          <p:nvPr/>
        </p:nvSpPr>
        <p:spPr>
          <a:xfrm>
            <a:off x="535674" y="5482629"/>
            <a:ext cx="409325" cy="40932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19" name="Google Shape;819;p43"/>
          <p:cNvSpPr txBox="1"/>
          <p:nvPr>
            <p:ph idx="7" type="body"/>
          </p:nvPr>
        </p:nvSpPr>
        <p:spPr>
          <a:xfrm>
            <a:off x="12558306" y="2898757"/>
            <a:ext cx="5277087" cy="983673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b="0" i="0" sz="1800" u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20" name="Google Shape;820;p43"/>
          <p:cNvSpPr/>
          <p:nvPr/>
        </p:nvSpPr>
        <p:spPr>
          <a:xfrm>
            <a:off x="12002628" y="3185931"/>
            <a:ext cx="409325" cy="40932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21" name="Google Shape;821;p43"/>
          <p:cNvSpPr txBox="1"/>
          <p:nvPr>
            <p:ph idx="8" type="body"/>
          </p:nvPr>
        </p:nvSpPr>
        <p:spPr>
          <a:xfrm>
            <a:off x="12558306" y="4048685"/>
            <a:ext cx="5277087" cy="983673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b="0" i="0" sz="1800" u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22" name="Google Shape;822;p43"/>
          <p:cNvSpPr/>
          <p:nvPr/>
        </p:nvSpPr>
        <p:spPr>
          <a:xfrm>
            <a:off x="12002628" y="4335859"/>
            <a:ext cx="409325" cy="40932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23" name="Google Shape;823;p43"/>
          <p:cNvSpPr txBox="1"/>
          <p:nvPr>
            <p:ph idx="9" type="body"/>
          </p:nvPr>
        </p:nvSpPr>
        <p:spPr>
          <a:xfrm>
            <a:off x="12558306" y="5198612"/>
            <a:ext cx="5277087" cy="983673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b="0" i="0" sz="1800" u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24" name="Google Shape;824;p43"/>
          <p:cNvSpPr/>
          <p:nvPr/>
        </p:nvSpPr>
        <p:spPr>
          <a:xfrm>
            <a:off x="12002628" y="5485786"/>
            <a:ext cx="409325" cy="40932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25" name="Google Shape;825;p43"/>
          <p:cNvSpPr/>
          <p:nvPr/>
        </p:nvSpPr>
        <p:spPr>
          <a:xfrm>
            <a:off x="3199615" y="1838884"/>
            <a:ext cx="3240360" cy="7200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26" name="Google Shape;826;p43"/>
          <p:cNvSpPr/>
          <p:nvPr/>
        </p:nvSpPr>
        <p:spPr>
          <a:xfrm>
            <a:off x="11055142" y="1838884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8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8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5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1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25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1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75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1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25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1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75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1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25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1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75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1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25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1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75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1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25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1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75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1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25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1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75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1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25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1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75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1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25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1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75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1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25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1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1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1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1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1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3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1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3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1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4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1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4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1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1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6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1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6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1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1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1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8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1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8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1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9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1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9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1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1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1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1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1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1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2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1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2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1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3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1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3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1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4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1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4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1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1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6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1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6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1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7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1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7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1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8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1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8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1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9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1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9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1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1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1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2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1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2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2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2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2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2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3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2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3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2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4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2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4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2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2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6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2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6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2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7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2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7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2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8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2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8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2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9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2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9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2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2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75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1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1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1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1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2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1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2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1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3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1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3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1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4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1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4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1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1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o Contents">
  <p:cSld name="No Contents"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44"/>
          <p:cNvSpPr/>
          <p:nvPr/>
        </p:nvSpPr>
        <p:spPr>
          <a:xfrm>
            <a:off x="-1" y="5964072"/>
            <a:ext cx="18286413" cy="432292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accent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29" name="Google Shape;829;p44"/>
          <p:cNvSpPr/>
          <p:nvPr/>
        </p:nvSpPr>
        <p:spPr>
          <a:xfrm>
            <a:off x="-1" y="0"/>
            <a:ext cx="18286413" cy="11181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30" name="Google Shape;830;p44"/>
          <p:cNvSpPr txBox="1"/>
          <p:nvPr>
            <p:ph idx="11" type="ftr"/>
          </p:nvPr>
        </p:nvSpPr>
        <p:spPr>
          <a:xfrm>
            <a:off x="10507991" y="9463858"/>
            <a:ext cx="5790697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898989"/>
                </a:solidFill>
                <a:latin typeface="Ultra"/>
                <a:ea typeface="Ultra"/>
                <a:cs typeface="Ultra"/>
                <a:sym typeface="Ultr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31" name="Google Shape;831;p44"/>
          <p:cNvSpPr/>
          <p:nvPr/>
        </p:nvSpPr>
        <p:spPr>
          <a:xfrm>
            <a:off x="16531653" y="9150345"/>
            <a:ext cx="434349" cy="434349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32" name="Google Shape;832;p44"/>
          <p:cNvSpPr/>
          <p:nvPr/>
        </p:nvSpPr>
        <p:spPr>
          <a:xfrm>
            <a:off x="17151170" y="9166572"/>
            <a:ext cx="1080120" cy="10801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33" name="Google Shape;833;p44"/>
          <p:cNvSpPr/>
          <p:nvPr/>
        </p:nvSpPr>
        <p:spPr>
          <a:xfrm>
            <a:off x="16289464" y="9704242"/>
            <a:ext cx="720080" cy="582759"/>
          </a:xfrm>
          <a:custGeom>
            <a:rect b="b" l="l" r="r" t="t"/>
            <a:pathLst>
              <a:path extrusionOk="0" h="582759" w="720080">
                <a:moveTo>
                  <a:pt x="360040" y="0"/>
                </a:moveTo>
                <a:cubicBezTo>
                  <a:pt x="558884" y="0"/>
                  <a:pt x="720080" y="161195"/>
                  <a:pt x="720080" y="360040"/>
                </a:cubicBezTo>
                <a:cubicBezTo>
                  <a:pt x="720080" y="444579"/>
                  <a:pt x="690944" y="522313"/>
                  <a:pt x="640920" y="582759"/>
                </a:cubicBezTo>
                <a:lnTo>
                  <a:pt x="79160" y="582759"/>
                </a:lnTo>
                <a:cubicBezTo>
                  <a:pt x="29136" y="522313"/>
                  <a:pt x="0" y="444579"/>
                  <a:pt x="0" y="360040"/>
                </a:cubicBezTo>
                <a:cubicBezTo>
                  <a:pt x="0" y="161195"/>
                  <a:pt x="161195" y="0"/>
                  <a:pt x="36004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34" name="Google Shape;834;p44"/>
          <p:cNvSpPr txBox="1"/>
          <p:nvPr>
            <p:ph idx="12" type="sldNum"/>
          </p:nvPr>
        </p:nvSpPr>
        <p:spPr>
          <a:xfrm>
            <a:off x="17151170" y="9432788"/>
            <a:ext cx="1080120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sz="2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rtl="0" algn="ctr">
              <a:spcBef>
                <a:spcPts val="0"/>
              </a:spcBef>
              <a:buNone/>
              <a:defRPr sz="2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rtl="0" algn="ctr">
              <a:spcBef>
                <a:spcPts val="0"/>
              </a:spcBef>
              <a:buNone/>
              <a:defRPr sz="2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rtl="0" algn="ctr">
              <a:spcBef>
                <a:spcPts val="0"/>
              </a:spcBef>
              <a:buNone/>
              <a:defRPr sz="2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rtl="0" algn="ctr">
              <a:spcBef>
                <a:spcPts val="0"/>
              </a:spcBef>
              <a:buNone/>
              <a:defRPr sz="2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rtl="0" algn="ctr">
              <a:spcBef>
                <a:spcPts val="0"/>
              </a:spcBef>
              <a:buNone/>
              <a:defRPr sz="2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rtl="0" algn="ctr">
              <a:spcBef>
                <a:spcPts val="0"/>
              </a:spcBef>
              <a:buNone/>
              <a:defRPr sz="2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rtl="0" algn="ctr">
              <a:spcBef>
                <a:spcPts val="0"/>
              </a:spcBef>
              <a:buNone/>
              <a:defRPr sz="2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rtl="0" algn="ctr">
              <a:spcBef>
                <a:spcPts val="0"/>
              </a:spcBef>
              <a:buNone/>
              <a:defRPr sz="2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8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400"/>
                                        <p:tgtEl>
                                          <p:spTgt spid="8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8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400"/>
                                        <p:tgtEl>
                                          <p:spTgt spid="8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8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400"/>
                                        <p:tgtEl>
                                          <p:spTgt spid="8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othing">
  <p:cSld name="Nothing"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mple Text">
  <p:cSld name="Simple Text">
    <p:bg>
      <p:bgPr>
        <a:solidFill>
          <a:schemeClr val="dk2"/>
        </a:solidFill>
      </p:bgPr>
    </p:bg>
    <p:spTree>
      <p:nvGrpSpPr>
        <p:cNvPr id="836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p46"/>
          <p:cNvSpPr txBox="1"/>
          <p:nvPr>
            <p:ph type="title"/>
          </p:nvPr>
        </p:nvSpPr>
        <p:spPr>
          <a:xfrm>
            <a:off x="725715" y="2830287"/>
            <a:ext cx="16826888" cy="436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Ultra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Image &amp; Text 2">
  <p:cSld name="Big Image &amp; Text 2">
    <p:spTree>
      <p:nvGrpSpPr>
        <p:cNvPr id="838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p47"/>
          <p:cNvSpPr/>
          <p:nvPr>
            <p:ph idx="2" type="pic"/>
          </p:nvPr>
        </p:nvSpPr>
        <p:spPr>
          <a:xfrm>
            <a:off x="0" y="-3175"/>
            <a:ext cx="18286413" cy="10287000"/>
          </a:xfrm>
          <a:prstGeom prst="rect">
            <a:avLst/>
          </a:prstGeom>
          <a:solidFill>
            <a:srgbClr val="C6F1FF"/>
          </a:solidFill>
          <a:ln>
            <a:noFill/>
          </a:ln>
        </p:spPr>
      </p:sp>
      <p:sp>
        <p:nvSpPr>
          <p:cNvPr id="840" name="Google Shape;840;p47"/>
          <p:cNvSpPr txBox="1"/>
          <p:nvPr>
            <p:ph idx="1" type="body"/>
          </p:nvPr>
        </p:nvSpPr>
        <p:spPr>
          <a:xfrm>
            <a:off x="-1" y="1016451"/>
            <a:ext cx="18286413" cy="1552575"/>
          </a:xfrm>
          <a:prstGeom prst="rect">
            <a:avLst/>
          </a:prstGeom>
          <a:solidFill>
            <a:schemeClr val="dk2">
              <a:alpha val="40000"/>
            </a:schemeClr>
          </a:solidFill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  <a:latin typeface="Ultra"/>
                <a:ea typeface="Ultra"/>
                <a:cs typeface="Ultra"/>
                <a:sym typeface="Ultra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41" name="Google Shape;841;p47"/>
          <p:cNvSpPr txBox="1"/>
          <p:nvPr>
            <p:ph idx="3" type="body"/>
          </p:nvPr>
        </p:nvSpPr>
        <p:spPr>
          <a:xfrm>
            <a:off x="456406" y="1016452"/>
            <a:ext cx="17373600" cy="1552575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None/>
              <a:defRPr sz="6600">
                <a:solidFill>
                  <a:schemeClr val="lt1"/>
                </a:solidFill>
                <a:latin typeface="Ultra"/>
                <a:ea typeface="Ultra"/>
                <a:cs typeface="Ultra"/>
                <a:sym typeface="Ultra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4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4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4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4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4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4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4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4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4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4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4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4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4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4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4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4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4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4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">
  <p:cSld name="Thank You">
    <p:spTree>
      <p:nvGrpSpPr>
        <p:cNvPr id="842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p48"/>
          <p:cNvSpPr txBox="1"/>
          <p:nvPr>
            <p:ph type="ctrTitle"/>
          </p:nvPr>
        </p:nvSpPr>
        <p:spPr>
          <a:xfrm>
            <a:off x="1371481" y="3972857"/>
            <a:ext cx="15543451" cy="1585999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600"/>
              <a:buFont typeface="Ultra"/>
              <a:buNone/>
              <a:defRPr sz="9600">
                <a:solidFill>
                  <a:schemeClr val="accent3"/>
                </a:solidFill>
                <a:latin typeface="Ultra"/>
                <a:ea typeface="Ultra"/>
                <a:cs typeface="Ultra"/>
                <a:sym typeface="Ult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4" name="Google Shape;844;p48"/>
          <p:cNvSpPr txBox="1"/>
          <p:nvPr>
            <p:ph idx="1" type="subTitle"/>
          </p:nvPr>
        </p:nvSpPr>
        <p:spPr>
          <a:xfrm>
            <a:off x="1366342" y="7112000"/>
            <a:ext cx="15553728" cy="2928044"/>
          </a:xfrm>
          <a:prstGeom prst="rect">
            <a:avLst/>
          </a:prstGeom>
          <a:noFill/>
          <a:ln>
            <a:noFill/>
          </a:ln>
        </p:spPr>
        <p:txBody>
          <a:bodyPr anchorCtr="0" anchor="b" bIns="81625" lIns="163275" spcFirstLastPara="1" rIns="163275" wrap="square" tIns="81625">
            <a:normAutofit/>
          </a:bodyPr>
          <a:lstStyle>
            <a:lvl1pPr lvl="0" algn="ctr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rgbClr val="898989"/>
              </a:buClr>
              <a:buSzPts val="2000"/>
              <a:buNone/>
              <a:defRPr sz="2000">
                <a:solidFill>
                  <a:srgbClr val="89898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algn="ctr">
              <a:spcBef>
                <a:spcPts val="1000"/>
              </a:spcBef>
              <a:spcAft>
                <a:spcPts val="0"/>
              </a:spcAft>
              <a:buClr>
                <a:srgbClr val="898989"/>
              </a:buClr>
              <a:buSzPts val="5000"/>
              <a:buNone/>
              <a:defRPr>
                <a:solidFill>
                  <a:srgbClr val="898989"/>
                </a:solidFill>
              </a:defRPr>
            </a:lvl2pPr>
            <a:lvl3pPr lvl="2" algn="ctr">
              <a:spcBef>
                <a:spcPts val="860"/>
              </a:spcBef>
              <a:spcAft>
                <a:spcPts val="0"/>
              </a:spcAft>
              <a:buClr>
                <a:srgbClr val="898989"/>
              </a:buClr>
              <a:buSzPts val="4300"/>
              <a:buNone/>
              <a:defRPr>
                <a:solidFill>
                  <a:srgbClr val="898989"/>
                </a:solidFill>
              </a:defRPr>
            </a:lvl3pPr>
            <a:lvl4pPr lvl="3" algn="ctr">
              <a:spcBef>
                <a:spcPts val="720"/>
              </a:spcBef>
              <a:spcAft>
                <a:spcPts val="0"/>
              </a:spcAft>
              <a:buClr>
                <a:srgbClr val="898989"/>
              </a:buClr>
              <a:buSzPts val="3600"/>
              <a:buNone/>
              <a:defRPr>
                <a:solidFill>
                  <a:srgbClr val="898989"/>
                </a:solidFill>
              </a:defRPr>
            </a:lvl4pPr>
            <a:lvl5pPr lvl="4" algn="ctr">
              <a:spcBef>
                <a:spcPts val="720"/>
              </a:spcBef>
              <a:spcAft>
                <a:spcPts val="0"/>
              </a:spcAft>
              <a:buClr>
                <a:srgbClr val="898989"/>
              </a:buClr>
              <a:buSzPts val="3600"/>
              <a:buNone/>
              <a:defRPr>
                <a:solidFill>
                  <a:srgbClr val="898989"/>
                </a:solidFill>
              </a:defRPr>
            </a:lvl5pPr>
            <a:lvl6pPr lvl="5" algn="ctr">
              <a:spcBef>
                <a:spcPts val="720"/>
              </a:spcBef>
              <a:spcAft>
                <a:spcPts val="0"/>
              </a:spcAft>
              <a:buClr>
                <a:srgbClr val="898989"/>
              </a:buClr>
              <a:buSzPts val="3600"/>
              <a:buNone/>
              <a:defRPr>
                <a:solidFill>
                  <a:srgbClr val="898989"/>
                </a:solidFill>
              </a:defRPr>
            </a:lvl6pPr>
            <a:lvl7pPr lvl="6" algn="ctr">
              <a:spcBef>
                <a:spcPts val="720"/>
              </a:spcBef>
              <a:spcAft>
                <a:spcPts val="0"/>
              </a:spcAft>
              <a:buClr>
                <a:srgbClr val="898989"/>
              </a:buClr>
              <a:buSzPts val="3600"/>
              <a:buNone/>
              <a:defRPr>
                <a:solidFill>
                  <a:srgbClr val="898989"/>
                </a:solidFill>
              </a:defRPr>
            </a:lvl7pPr>
            <a:lvl8pPr lvl="7" algn="ctr">
              <a:spcBef>
                <a:spcPts val="720"/>
              </a:spcBef>
              <a:spcAft>
                <a:spcPts val="0"/>
              </a:spcAft>
              <a:buClr>
                <a:srgbClr val="898989"/>
              </a:buClr>
              <a:buSzPts val="3600"/>
              <a:buNone/>
              <a:defRPr>
                <a:solidFill>
                  <a:srgbClr val="898989"/>
                </a:solidFill>
              </a:defRPr>
            </a:lvl8pPr>
            <a:lvl9pPr lvl="8" algn="ctr">
              <a:spcBef>
                <a:spcPts val="720"/>
              </a:spcBef>
              <a:spcAft>
                <a:spcPts val="0"/>
              </a:spcAft>
              <a:buClr>
                <a:srgbClr val="898989"/>
              </a:buClr>
              <a:buSzPts val="3600"/>
              <a:buNone/>
              <a:defRPr>
                <a:solidFill>
                  <a:srgbClr val="898989"/>
                </a:solidFill>
              </a:defRPr>
            </a:lvl9pPr>
          </a:lstStyle>
          <a:p/>
        </p:txBody>
      </p:sp>
      <p:sp>
        <p:nvSpPr>
          <p:cNvPr id="845" name="Google Shape;845;p48"/>
          <p:cNvSpPr txBox="1"/>
          <p:nvPr>
            <p:ph idx="2" type="body"/>
          </p:nvPr>
        </p:nvSpPr>
        <p:spPr>
          <a:xfrm>
            <a:off x="1366342" y="5503590"/>
            <a:ext cx="15553728" cy="864046"/>
          </a:xfrm>
          <a:prstGeom prst="rect">
            <a:avLst/>
          </a:prstGeom>
          <a:noFill/>
          <a:ln>
            <a:noFill/>
          </a:ln>
        </p:spPr>
        <p:txBody>
          <a:bodyPr anchorCtr="0" anchor="b" bIns="81625" lIns="163275" spcFirstLastPara="1" rIns="163275" wrap="square" tIns="81625">
            <a:noAutofit/>
          </a:bodyPr>
          <a:lstStyle>
            <a:lvl1pPr indent="-228600" lvl="0" marL="457200" algn="ctr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  <a:latin typeface="Ultra"/>
                <a:ea typeface="Ultra"/>
                <a:cs typeface="Ultra"/>
                <a:sym typeface="Ultra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grpSp>
        <p:nvGrpSpPr>
          <p:cNvPr id="846" name="Google Shape;846;p48"/>
          <p:cNvGrpSpPr/>
          <p:nvPr/>
        </p:nvGrpSpPr>
        <p:grpSpPr>
          <a:xfrm>
            <a:off x="8595214" y="6644399"/>
            <a:ext cx="1088138" cy="188527"/>
            <a:chOff x="8595214" y="6592642"/>
            <a:chExt cx="1088138" cy="188527"/>
          </a:xfrm>
        </p:grpSpPr>
        <p:sp>
          <p:nvSpPr>
            <p:cNvPr id="847" name="Google Shape;847;p48"/>
            <p:cNvSpPr/>
            <p:nvPr/>
          </p:nvSpPr>
          <p:spPr>
            <a:xfrm>
              <a:off x="9048943" y="6592642"/>
              <a:ext cx="188527" cy="188527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848" name="Google Shape;848;p48"/>
            <p:cNvSpPr/>
            <p:nvPr/>
          </p:nvSpPr>
          <p:spPr>
            <a:xfrm>
              <a:off x="8595214" y="6592642"/>
              <a:ext cx="188527" cy="188527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849" name="Google Shape;849;p48"/>
            <p:cNvSpPr/>
            <p:nvPr/>
          </p:nvSpPr>
          <p:spPr>
            <a:xfrm>
              <a:off x="9494825" y="6592642"/>
              <a:ext cx="188527" cy="188527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84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84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84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84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84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84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84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84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84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8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4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4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4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4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4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4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4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4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4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quare Images 2">
  <p:cSld name="Square Images 2">
    <p:spTree>
      <p:nvGrpSpPr>
        <p:cNvPr id="850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p49"/>
          <p:cNvSpPr/>
          <p:nvPr>
            <p:ph idx="2" type="pic"/>
          </p:nvPr>
        </p:nvSpPr>
        <p:spPr>
          <a:xfrm>
            <a:off x="0" y="0"/>
            <a:ext cx="2617200" cy="2570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sp>
      <p:sp>
        <p:nvSpPr>
          <p:cNvPr id="852" name="Google Shape;852;p49"/>
          <p:cNvSpPr/>
          <p:nvPr>
            <p:ph idx="3" type="pic"/>
          </p:nvPr>
        </p:nvSpPr>
        <p:spPr>
          <a:xfrm>
            <a:off x="0" y="2573100"/>
            <a:ext cx="2617200" cy="2570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</p:sp>
      <p:sp>
        <p:nvSpPr>
          <p:cNvPr id="853" name="Google Shape;853;p49"/>
          <p:cNvSpPr/>
          <p:nvPr>
            <p:ph idx="4" type="pic"/>
          </p:nvPr>
        </p:nvSpPr>
        <p:spPr>
          <a:xfrm>
            <a:off x="0" y="5143500"/>
            <a:ext cx="2617200" cy="2570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sp>
      <p:sp>
        <p:nvSpPr>
          <p:cNvPr id="854" name="Google Shape;854;p49"/>
          <p:cNvSpPr/>
          <p:nvPr>
            <p:ph idx="5" type="pic"/>
          </p:nvPr>
        </p:nvSpPr>
        <p:spPr>
          <a:xfrm>
            <a:off x="0" y="7716600"/>
            <a:ext cx="2617200" cy="2570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</p:sp>
      <p:sp>
        <p:nvSpPr>
          <p:cNvPr id="855" name="Google Shape;855;p49"/>
          <p:cNvSpPr/>
          <p:nvPr>
            <p:ph idx="6" type="pic"/>
          </p:nvPr>
        </p:nvSpPr>
        <p:spPr>
          <a:xfrm>
            <a:off x="2614271" y="0"/>
            <a:ext cx="2617200" cy="25704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sp>
        <p:nvSpPr>
          <p:cNvPr id="856" name="Google Shape;856;p49"/>
          <p:cNvSpPr/>
          <p:nvPr>
            <p:ph idx="7" type="pic"/>
          </p:nvPr>
        </p:nvSpPr>
        <p:spPr>
          <a:xfrm>
            <a:off x="2614271" y="2573100"/>
            <a:ext cx="2617200" cy="2570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</p:sp>
      <p:sp>
        <p:nvSpPr>
          <p:cNvPr id="857" name="Google Shape;857;p49"/>
          <p:cNvSpPr/>
          <p:nvPr>
            <p:ph idx="8" type="pic"/>
          </p:nvPr>
        </p:nvSpPr>
        <p:spPr>
          <a:xfrm>
            <a:off x="2614271" y="5143500"/>
            <a:ext cx="2617200" cy="2570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</p:sp>
      <p:sp>
        <p:nvSpPr>
          <p:cNvPr id="858" name="Google Shape;858;p49"/>
          <p:cNvSpPr/>
          <p:nvPr>
            <p:ph idx="9" type="pic"/>
          </p:nvPr>
        </p:nvSpPr>
        <p:spPr>
          <a:xfrm>
            <a:off x="2614271" y="7716600"/>
            <a:ext cx="2617200" cy="2570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</p:sp>
      <p:sp>
        <p:nvSpPr>
          <p:cNvPr id="859" name="Google Shape;859;p49"/>
          <p:cNvSpPr/>
          <p:nvPr>
            <p:ph idx="13" type="pic"/>
          </p:nvPr>
        </p:nvSpPr>
        <p:spPr>
          <a:xfrm>
            <a:off x="5224006" y="0"/>
            <a:ext cx="2617200" cy="2570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</p:sp>
      <p:sp>
        <p:nvSpPr>
          <p:cNvPr id="860" name="Google Shape;860;p49"/>
          <p:cNvSpPr/>
          <p:nvPr>
            <p:ph idx="14" type="pic"/>
          </p:nvPr>
        </p:nvSpPr>
        <p:spPr>
          <a:xfrm>
            <a:off x="5224006" y="2573100"/>
            <a:ext cx="2617200" cy="2570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</p:sp>
      <p:sp>
        <p:nvSpPr>
          <p:cNvPr id="861" name="Google Shape;861;p49"/>
          <p:cNvSpPr/>
          <p:nvPr>
            <p:ph idx="15" type="pic"/>
          </p:nvPr>
        </p:nvSpPr>
        <p:spPr>
          <a:xfrm>
            <a:off x="5224006" y="5143500"/>
            <a:ext cx="2617200" cy="2570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</p:sp>
      <p:sp>
        <p:nvSpPr>
          <p:cNvPr id="862" name="Google Shape;862;p49"/>
          <p:cNvSpPr/>
          <p:nvPr>
            <p:ph idx="16" type="pic"/>
          </p:nvPr>
        </p:nvSpPr>
        <p:spPr>
          <a:xfrm>
            <a:off x="5224006" y="7716600"/>
            <a:ext cx="2617200" cy="2570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</p:sp>
      <p:sp>
        <p:nvSpPr>
          <p:cNvPr id="863" name="Google Shape;863;p49"/>
          <p:cNvSpPr/>
          <p:nvPr>
            <p:ph idx="17" type="pic"/>
          </p:nvPr>
        </p:nvSpPr>
        <p:spPr>
          <a:xfrm>
            <a:off x="7833741" y="0"/>
            <a:ext cx="2617200" cy="2570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</p:sp>
      <p:sp>
        <p:nvSpPr>
          <p:cNvPr id="864" name="Google Shape;864;p49"/>
          <p:cNvSpPr/>
          <p:nvPr>
            <p:ph idx="18" type="pic"/>
          </p:nvPr>
        </p:nvSpPr>
        <p:spPr>
          <a:xfrm>
            <a:off x="7833741" y="2573100"/>
            <a:ext cx="2617200" cy="2570400"/>
          </a:xfrm>
          <a:prstGeom prst="rect">
            <a:avLst/>
          </a:prstGeom>
          <a:solidFill>
            <a:srgbClr val="FD91AF"/>
          </a:solidFill>
          <a:ln>
            <a:noFill/>
          </a:ln>
        </p:spPr>
      </p:sp>
      <p:sp>
        <p:nvSpPr>
          <p:cNvPr id="865" name="Google Shape;865;p49"/>
          <p:cNvSpPr/>
          <p:nvPr>
            <p:ph idx="19" type="pic"/>
          </p:nvPr>
        </p:nvSpPr>
        <p:spPr>
          <a:xfrm>
            <a:off x="7833741" y="5143500"/>
            <a:ext cx="2617200" cy="2570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</p:sp>
      <p:sp>
        <p:nvSpPr>
          <p:cNvPr id="866" name="Google Shape;866;p49"/>
          <p:cNvSpPr/>
          <p:nvPr>
            <p:ph idx="20" type="pic"/>
          </p:nvPr>
        </p:nvSpPr>
        <p:spPr>
          <a:xfrm>
            <a:off x="7833741" y="7716600"/>
            <a:ext cx="2617200" cy="2570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</p:sp>
      <p:sp>
        <p:nvSpPr>
          <p:cNvPr id="867" name="Google Shape;867;p49"/>
          <p:cNvSpPr/>
          <p:nvPr>
            <p:ph idx="21" type="pic"/>
          </p:nvPr>
        </p:nvSpPr>
        <p:spPr>
          <a:xfrm>
            <a:off x="10443476" y="0"/>
            <a:ext cx="2617200" cy="2570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sp>
      <p:sp>
        <p:nvSpPr>
          <p:cNvPr id="868" name="Google Shape;868;p49"/>
          <p:cNvSpPr/>
          <p:nvPr>
            <p:ph idx="22" type="pic"/>
          </p:nvPr>
        </p:nvSpPr>
        <p:spPr>
          <a:xfrm>
            <a:off x="10443476" y="2573100"/>
            <a:ext cx="2617200" cy="2570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</p:sp>
      <p:sp>
        <p:nvSpPr>
          <p:cNvPr id="869" name="Google Shape;869;p49"/>
          <p:cNvSpPr/>
          <p:nvPr>
            <p:ph idx="23" type="pic"/>
          </p:nvPr>
        </p:nvSpPr>
        <p:spPr>
          <a:xfrm>
            <a:off x="10443476" y="5143500"/>
            <a:ext cx="2617200" cy="25704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sp>
        <p:nvSpPr>
          <p:cNvPr id="870" name="Google Shape;870;p49"/>
          <p:cNvSpPr/>
          <p:nvPr>
            <p:ph idx="24" type="pic"/>
          </p:nvPr>
        </p:nvSpPr>
        <p:spPr>
          <a:xfrm>
            <a:off x="10443476" y="7716600"/>
            <a:ext cx="2617200" cy="2570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</p:sp>
      <p:sp>
        <p:nvSpPr>
          <p:cNvPr id="871" name="Google Shape;871;p49"/>
          <p:cNvSpPr/>
          <p:nvPr>
            <p:ph idx="25" type="pic"/>
          </p:nvPr>
        </p:nvSpPr>
        <p:spPr>
          <a:xfrm>
            <a:off x="13053211" y="0"/>
            <a:ext cx="2617200" cy="2570400"/>
          </a:xfrm>
          <a:prstGeom prst="rect">
            <a:avLst/>
          </a:prstGeom>
          <a:solidFill>
            <a:srgbClr val="659223"/>
          </a:solidFill>
          <a:ln>
            <a:noFill/>
          </a:ln>
        </p:spPr>
      </p:sp>
      <p:sp>
        <p:nvSpPr>
          <p:cNvPr id="872" name="Google Shape;872;p49"/>
          <p:cNvSpPr/>
          <p:nvPr>
            <p:ph idx="26" type="pic"/>
          </p:nvPr>
        </p:nvSpPr>
        <p:spPr>
          <a:xfrm>
            <a:off x="13053211" y="2573100"/>
            <a:ext cx="2617200" cy="2570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</p:sp>
      <p:sp>
        <p:nvSpPr>
          <p:cNvPr id="873" name="Google Shape;873;p49"/>
          <p:cNvSpPr/>
          <p:nvPr>
            <p:ph idx="27" type="pic"/>
          </p:nvPr>
        </p:nvSpPr>
        <p:spPr>
          <a:xfrm>
            <a:off x="13053211" y="5143500"/>
            <a:ext cx="2617200" cy="2570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</p:sp>
      <p:sp>
        <p:nvSpPr>
          <p:cNvPr id="874" name="Google Shape;874;p49"/>
          <p:cNvSpPr/>
          <p:nvPr>
            <p:ph idx="28" type="pic"/>
          </p:nvPr>
        </p:nvSpPr>
        <p:spPr>
          <a:xfrm>
            <a:off x="13053211" y="7716600"/>
            <a:ext cx="2617200" cy="2570400"/>
          </a:xfrm>
          <a:prstGeom prst="rect">
            <a:avLst/>
          </a:prstGeom>
          <a:solidFill>
            <a:srgbClr val="3194AF"/>
          </a:solidFill>
          <a:ln>
            <a:noFill/>
          </a:ln>
        </p:spPr>
      </p:sp>
      <p:sp>
        <p:nvSpPr>
          <p:cNvPr id="875" name="Google Shape;875;p49"/>
          <p:cNvSpPr/>
          <p:nvPr>
            <p:ph idx="29" type="pic"/>
          </p:nvPr>
        </p:nvSpPr>
        <p:spPr>
          <a:xfrm>
            <a:off x="15662948" y="0"/>
            <a:ext cx="2617200" cy="2570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</p:sp>
      <p:sp>
        <p:nvSpPr>
          <p:cNvPr id="876" name="Google Shape;876;p49"/>
          <p:cNvSpPr/>
          <p:nvPr>
            <p:ph idx="30" type="pic"/>
          </p:nvPr>
        </p:nvSpPr>
        <p:spPr>
          <a:xfrm>
            <a:off x="15662948" y="2573100"/>
            <a:ext cx="2617200" cy="2570400"/>
          </a:xfrm>
          <a:prstGeom prst="rect">
            <a:avLst/>
          </a:prstGeom>
          <a:solidFill>
            <a:srgbClr val="3194AF"/>
          </a:solidFill>
          <a:ln>
            <a:noFill/>
          </a:ln>
        </p:spPr>
      </p:sp>
      <p:sp>
        <p:nvSpPr>
          <p:cNvPr id="877" name="Google Shape;877;p49"/>
          <p:cNvSpPr/>
          <p:nvPr>
            <p:ph idx="31" type="pic"/>
          </p:nvPr>
        </p:nvSpPr>
        <p:spPr>
          <a:xfrm>
            <a:off x="15662948" y="5143500"/>
            <a:ext cx="2617200" cy="2570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sp>
      <p:sp>
        <p:nvSpPr>
          <p:cNvPr id="878" name="Google Shape;878;p49"/>
          <p:cNvSpPr/>
          <p:nvPr>
            <p:ph idx="32" type="pic"/>
          </p:nvPr>
        </p:nvSpPr>
        <p:spPr>
          <a:xfrm>
            <a:off x="15662948" y="7716600"/>
            <a:ext cx="2617200" cy="2570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ullscreen Image ">
  <p:cSld name="Fullscreen Image ">
    <p:spTree>
      <p:nvGrpSpPr>
        <p:cNvPr id="879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p50"/>
          <p:cNvSpPr/>
          <p:nvPr>
            <p:ph idx="2" type="pic"/>
          </p:nvPr>
        </p:nvSpPr>
        <p:spPr>
          <a:xfrm>
            <a:off x="0" y="-3175"/>
            <a:ext cx="18286413" cy="10287000"/>
          </a:xfrm>
          <a:prstGeom prst="rect">
            <a:avLst/>
          </a:prstGeom>
          <a:solidFill>
            <a:srgbClr val="C6F1FF"/>
          </a:solidFill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Image &amp; Text 1">
  <p:cSld name="Big Image &amp; Text 1"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51"/>
          <p:cNvSpPr/>
          <p:nvPr>
            <p:ph idx="2" type="pic"/>
          </p:nvPr>
        </p:nvSpPr>
        <p:spPr>
          <a:xfrm>
            <a:off x="0" y="-3175"/>
            <a:ext cx="18286413" cy="10287000"/>
          </a:xfrm>
          <a:prstGeom prst="rect">
            <a:avLst/>
          </a:prstGeom>
          <a:solidFill>
            <a:srgbClr val="C6F1FF"/>
          </a:solidFill>
          <a:ln>
            <a:noFill/>
          </a:ln>
        </p:spPr>
      </p:sp>
      <p:sp>
        <p:nvSpPr>
          <p:cNvPr id="883" name="Google Shape;883;p51"/>
          <p:cNvSpPr txBox="1"/>
          <p:nvPr>
            <p:ph type="title"/>
          </p:nvPr>
        </p:nvSpPr>
        <p:spPr>
          <a:xfrm>
            <a:off x="-1" y="6778172"/>
            <a:ext cx="18286414" cy="1843314"/>
          </a:xfrm>
          <a:prstGeom prst="rect">
            <a:avLst/>
          </a:prstGeom>
          <a:solidFill>
            <a:schemeClr val="dk2">
              <a:alpha val="49803"/>
            </a:schemeClr>
          </a:solidFill>
          <a:ln>
            <a:noFill/>
          </a:ln>
        </p:spPr>
        <p:txBody>
          <a:bodyPr anchorCtr="0" anchor="ctr" bIns="81625" lIns="163275" spcFirstLastPara="1" rIns="163275" wrap="square" tIns="816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Ultra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4" name="Google Shape;884;p51"/>
          <p:cNvSpPr txBox="1"/>
          <p:nvPr>
            <p:ph idx="1" type="body"/>
          </p:nvPr>
        </p:nvSpPr>
        <p:spPr>
          <a:xfrm>
            <a:off x="456406" y="6894738"/>
            <a:ext cx="17373600" cy="1552575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  <a:latin typeface="Ultra"/>
                <a:ea typeface="Ultra"/>
                <a:cs typeface="Ultra"/>
                <a:sym typeface="Ultra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8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5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88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88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75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88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88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25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88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88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75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88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5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88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ユーザー設定レイアウト">
  <p:cSld name="ユーザー設定レイアウト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/>
          <p:nvPr/>
        </p:nvSpPr>
        <p:spPr>
          <a:xfrm>
            <a:off x="-1" y="1"/>
            <a:ext cx="18286413" cy="5287516"/>
          </a:xfrm>
          <a:prstGeom prst="rect">
            <a:avLst/>
          </a:prstGeom>
          <a:solidFill>
            <a:srgbClr val="54545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8" name="Google Shape;78;p6"/>
          <p:cNvSpPr txBox="1"/>
          <p:nvPr>
            <p:ph idx="11" type="ftr"/>
          </p:nvPr>
        </p:nvSpPr>
        <p:spPr>
          <a:xfrm>
            <a:off x="10509540" y="9464400"/>
            <a:ext cx="5790697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6"/>
          <p:cNvSpPr/>
          <p:nvPr>
            <p:ph idx="2" type="pic"/>
          </p:nvPr>
        </p:nvSpPr>
        <p:spPr>
          <a:xfrm>
            <a:off x="0" y="0"/>
            <a:ext cx="18286413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80" name="Google Shape;80;p6"/>
          <p:cNvSpPr/>
          <p:nvPr>
            <p:ph idx="1" type="body"/>
          </p:nvPr>
        </p:nvSpPr>
        <p:spPr>
          <a:xfrm>
            <a:off x="2592146" y="3919364"/>
            <a:ext cx="2448273" cy="244827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81625" lIns="163275" spcFirstLastPara="1" rIns="163275" wrap="square" tIns="81625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latin typeface="Ultra"/>
                <a:ea typeface="Ultra"/>
                <a:cs typeface="Ultra"/>
                <a:sym typeface="Ultra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6"/>
          <p:cNvSpPr/>
          <p:nvPr>
            <p:ph idx="3" type="body"/>
          </p:nvPr>
        </p:nvSpPr>
        <p:spPr>
          <a:xfrm>
            <a:off x="7911202" y="3919364"/>
            <a:ext cx="2448273" cy="244827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t" bIns="81625" lIns="163275" spcFirstLastPara="1" rIns="163275" wrap="square" tIns="81625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latin typeface="Ultra"/>
                <a:ea typeface="Ultra"/>
                <a:cs typeface="Ultra"/>
                <a:sym typeface="Ultra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2" name="Google Shape;82;p6"/>
          <p:cNvSpPr/>
          <p:nvPr>
            <p:ph idx="4" type="body"/>
          </p:nvPr>
        </p:nvSpPr>
        <p:spPr>
          <a:xfrm>
            <a:off x="13249331" y="3919364"/>
            <a:ext cx="2448273" cy="2448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81625" lIns="163275" spcFirstLastPara="1" rIns="163275" wrap="square" tIns="81625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latin typeface="Ultra"/>
                <a:ea typeface="Ultra"/>
                <a:cs typeface="Ultra"/>
                <a:sym typeface="Ultra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3" name="Google Shape;83;p6"/>
          <p:cNvSpPr/>
          <p:nvPr>
            <p:ph idx="5" type="pic"/>
          </p:nvPr>
        </p:nvSpPr>
        <p:spPr>
          <a:xfrm>
            <a:off x="3384234" y="4711452"/>
            <a:ext cx="864096" cy="864096"/>
          </a:xfrm>
          <a:prstGeom prst="rect">
            <a:avLst/>
          </a:prstGeom>
          <a:noFill/>
          <a:ln>
            <a:noFill/>
          </a:ln>
        </p:spPr>
      </p:sp>
      <p:sp>
        <p:nvSpPr>
          <p:cNvPr id="84" name="Google Shape;84;p6"/>
          <p:cNvSpPr/>
          <p:nvPr>
            <p:ph idx="6" type="pic"/>
          </p:nvPr>
        </p:nvSpPr>
        <p:spPr>
          <a:xfrm>
            <a:off x="14041419" y="4711452"/>
            <a:ext cx="864096" cy="864096"/>
          </a:xfrm>
          <a:prstGeom prst="rect">
            <a:avLst/>
          </a:prstGeom>
          <a:noFill/>
          <a:ln>
            <a:noFill/>
          </a:ln>
        </p:spPr>
      </p:sp>
      <p:sp>
        <p:nvSpPr>
          <p:cNvPr id="85" name="Google Shape;85;p6"/>
          <p:cNvSpPr/>
          <p:nvPr>
            <p:ph idx="7" type="pic"/>
          </p:nvPr>
        </p:nvSpPr>
        <p:spPr>
          <a:xfrm>
            <a:off x="8703290" y="4711452"/>
            <a:ext cx="864096" cy="864096"/>
          </a:xfrm>
          <a:prstGeom prst="rect">
            <a:avLst/>
          </a:prstGeom>
          <a:noFill/>
          <a:ln>
            <a:noFill/>
          </a:ln>
        </p:spPr>
      </p:sp>
      <p:sp>
        <p:nvSpPr>
          <p:cNvPr id="86" name="Google Shape;86;p6"/>
          <p:cNvSpPr txBox="1"/>
          <p:nvPr>
            <p:ph idx="8" type="body"/>
          </p:nvPr>
        </p:nvSpPr>
        <p:spPr>
          <a:xfrm>
            <a:off x="1728051" y="6439644"/>
            <a:ext cx="4210864" cy="720080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Autofit/>
          </a:bodyPr>
          <a:lstStyle>
            <a:lvl1pPr indent="-228600" lvl="0" marL="457200" algn="ctr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 i="0" sz="32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7" name="Google Shape;87;p6"/>
          <p:cNvSpPr txBox="1"/>
          <p:nvPr>
            <p:ph idx="9" type="body"/>
          </p:nvPr>
        </p:nvSpPr>
        <p:spPr>
          <a:xfrm>
            <a:off x="7051843" y="6439644"/>
            <a:ext cx="4210864" cy="720080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Autofit/>
          </a:bodyPr>
          <a:lstStyle>
            <a:lvl1pPr indent="-228600" lvl="0" marL="457200" algn="ctr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3"/>
              </a:buClr>
              <a:buSzPts val="3200"/>
              <a:buNone/>
              <a:defRPr i="0" sz="32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8" name="Google Shape;88;p6"/>
          <p:cNvSpPr txBox="1"/>
          <p:nvPr>
            <p:ph idx="13" type="body"/>
          </p:nvPr>
        </p:nvSpPr>
        <p:spPr>
          <a:xfrm>
            <a:off x="12394706" y="6437299"/>
            <a:ext cx="4210864" cy="720080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Autofit/>
          </a:bodyPr>
          <a:lstStyle>
            <a:lvl1pPr indent="-228600" lvl="0" marL="457200" algn="ctr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3200"/>
              <a:buNone/>
              <a:defRPr i="0" sz="32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9" name="Google Shape;89;p6"/>
          <p:cNvSpPr txBox="1"/>
          <p:nvPr>
            <p:ph idx="14" type="body"/>
          </p:nvPr>
        </p:nvSpPr>
        <p:spPr>
          <a:xfrm>
            <a:off x="1510358" y="7318997"/>
            <a:ext cx="4752528" cy="1787288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Autofit/>
          </a:bodyPr>
          <a:lstStyle>
            <a:lvl1pPr indent="-228600" lvl="0" marL="457200" algn="ctr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i="0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0" name="Google Shape;90;p6"/>
          <p:cNvSpPr txBox="1"/>
          <p:nvPr>
            <p:ph idx="15" type="body"/>
          </p:nvPr>
        </p:nvSpPr>
        <p:spPr>
          <a:xfrm>
            <a:off x="6763905" y="7318997"/>
            <a:ext cx="4752528" cy="1787288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Autofit/>
          </a:bodyPr>
          <a:lstStyle>
            <a:lvl1pPr indent="-228600" lvl="0" marL="457200" algn="ctr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i="0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1" name="Google Shape;91;p6"/>
          <p:cNvSpPr txBox="1"/>
          <p:nvPr>
            <p:ph idx="16" type="body"/>
          </p:nvPr>
        </p:nvSpPr>
        <p:spPr>
          <a:xfrm>
            <a:off x="12167542" y="7316652"/>
            <a:ext cx="4752528" cy="1787288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Autofit/>
          </a:bodyPr>
          <a:lstStyle>
            <a:lvl1pPr indent="-228600" lvl="0" marL="457200" algn="ctr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i="0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2" name="Google Shape;92;p6"/>
          <p:cNvSpPr/>
          <p:nvPr/>
        </p:nvSpPr>
        <p:spPr>
          <a:xfrm>
            <a:off x="2203016" y="7231732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3" name="Google Shape;93;p6"/>
          <p:cNvSpPr/>
          <p:nvPr/>
        </p:nvSpPr>
        <p:spPr>
          <a:xfrm>
            <a:off x="7456563" y="7231732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4" name="Google Shape;94;p6"/>
          <p:cNvSpPr/>
          <p:nvPr/>
        </p:nvSpPr>
        <p:spPr>
          <a:xfrm>
            <a:off x="12860200" y="7231732"/>
            <a:ext cx="3240360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200" u="none" cap="none" strike="noStrike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5" name="Google Shape;95;p6"/>
          <p:cNvSpPr txBox="1"/>
          <p:nvPr>
            <p:ph idx="12" type="sldNum"/>
          </p:nvPr>
        </p:nvSpPr>
        <p:spPr>
          <a:xfrm>
            <a:off x="17136094" y="9432788"/>
            <a:ext cx="1080120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>
            <a:lvl1pPr indent="0" lvl="0" mar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5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3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3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4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4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6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6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ck">
  <p:cSld name="Black">
    <p:spTree>
      <p:nvGrpSpPr>
        <p:cNvPr id="885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 Column">
  <p:cSld name="1 Column">
    <p:spTree>
      <p:nvGrpSpPr>
        <p:cNvPr id="899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p54"/>
          <p:cNvSpPr txBox="1"/>
          <p:nvPr>
            <p:ph type="title"/>
          </p:nvPr>
        </p:nvSpPr>
        <p:spPr>
          <a:xfrm>
            <a:off x="3072630" y="246956"/>
            <a:ext cx="14349566" cy="1203151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1" name="Google Shape;901;p54"/>
          <p:cNvSpPr txBox="1"/>
          <p:nvPr>
            <p:ph idx="11" type="ftr"/>
          </p:nvPr>
        </p:nvSpPr>
        <p:spPr>
          <a:xfrm>
            <a:off x="10507991" y="9463858"/>
            <a:ext cx="5790697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2" name="Google Shape;902;p54"/>
          <p:cNvSpPr txBox="1"/>
          <p:nvPr>
            <p:ph idx="12" type="sldNum"/>
          </p:nvPr>
        </p:nvSpPr>
        <p:spPr>
          <a:xfrm>
            <a:off x="17151170" y="9432788"/>
            <a:ext cx="1080120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03" name="Google Shape;903;p54"/>
          <p:cNvSpPr txBox="1"/>
          <p:nvPr>
            <p:ph idx="1" type="body"/>
          </p:nvPr>
        </p:nvSpPr>
        <p:spPr>
          <a:xfrm>
            <a:off x="3166542" y="1543100"/>
            <a:ext cx="14329592" cy="504056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rgbClr val="8D8D8D"/>
              </a:buClr>
              <a:buSzPts val="2400"/>
              <a:buNone/>
              <a:defRPr i="1">
                <a:solidFill>
                  <a:srgbClr val="8D8D8D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04" name="Google Shape;904;p54"/>
          <p:cNvSpPr/>
          <p:nvPr/>
        </p:nvSpPr>
        <p:spPr>
          <a:xfrm>
            <a:off x="3238550" y="1399084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05" name="Google Shape;905;p54"/>
          <p:cNvSpPr/>
          <p:nvPr/>
        </p:nvSpPr>
        <p:spPr>
          <a:xfrm rot="3600000">
            <a:off x="1165671" y="3510331"/>
            <a:ext cx="1492195" cy="1492195"/>
          </a:xfrm>
          <a:prstGeom prst="blockArc">
            <a:avLst>
              <a:gd fmla="val 18941412" name="adj1"/>
              <a:gd fmla="val 11732646" name="adj2"/>
              <a:gd fmla="val 4340" name="adj3"/>
            </a:avLst>
          </a:prstGeom>
          <a:solidFill>
            <a:srgbClr val="B7DF7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200" u="none" cap="none" strike="noStrike">
              <a:solidFill>
                <a:schemeClr val="accent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06" name="Google Shape;906;p54"/>
          <p:cNvSpPr/>
          <p:nvPr/>
        </p:nvSpPr>
        <p:spPr>
          <a:xfrm rot="6618510">
            <a:off x="1282259" y="3626919"/>
            <a:ext cx="1259018" cy="1259018"/>
          </a:xfrm>
          <a:prstGeom prst="blockArc">
            <a:avLst>
              <a:gd fmla="val 19452122" name="adj1"/>
              <a:gd fmla="val 11742259" name="adj2"/>
              <a:gd fmla="val 4894" name="adj3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200" u="none" cap="none" strike="noStrike">
              <a:solidFill>
                <a:schemeClr val="accent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07" name="Google Shape;907;p54"/>
          <p:cNvSpPr txBox="1"/>
          <p:nvPr>
            <p:ph idx="2" type="body"/>
          </p:nvPr>
        </p:nvSpPr>
        <p:spPr>
          <a:xfrm>
            <a:off x="2023050" y="3745801"/>
            <a:ext cx="7426863" cy="790352"/>
          </a:xfrm>
          <a:prstGeom prst="rect">
            <a:avLst/>
          </a:prstGeom>
          <a:noFill/>
          <a:ln>
            <a:noFill/>
          </a:ln>
        </p:spPr>
        <p:txBody>
          <a:bodyPr anchorCtr="0" anchor="b" bIns="81625" lIns="163275" spcFirstLastPara="1" rIns="163275" wrap="square" tIns="81625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08" name="Google Shape;908;p54"/>
          <p:cNvSpPr txBox="1"/>
          <p:nvPr>
            <p:ph idx="3" type="body"/>
          </p:nvPr>
        </p:nvSpPr>
        <p:spPr>
          <a:xfrm>
            <a:off x="2709065" y="4451978"/>
            <a:ext cx="13938025" cy="3227826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0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0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0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0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0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0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0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0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0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9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9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9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9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0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0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0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0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0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0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0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0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0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5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0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5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0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25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0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75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0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25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0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75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0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25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0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75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0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25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0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ide Image 1">
  <p:cSld name="Wide Image 1">
    <p:spTree>
      <p:nvGrpSpPr>
        <p:cNvPr id="909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p55"/>
          <p:cNvSpPr/>
          <p:nvPr>
            <p:ph idx="2" type="pic"/>
          </p:nvPr>
        </p:nvSpPr>
        <p:spPr>
          <a:xfrm>
            <a:off x="6982966" y="2407196"/>
            <a:ext cx="11303446" cy="468052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911" name="Google Shape;911;p55"/>
          <p:cNvSpPr txBox="1"/>
          <p:nvPr>
            <p:ph type="title"/>
          </p:nvPr>
        </p:nvSpPr>
        <p:spPr>
          <a:xfrm>
            <a:off x="3072630" y="246956"/>
            <a:ext cx="14349566" cy="1203151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2" name="Google Shape;912;p55"/>
          <p:cNvSpPr txBox="1"/>
          <p:nvPr>
            <p:ph idx="11" type="ftr"/>
          </p:nvPr>
        </p:nvSpPr>
        <p:spPr>
          <a:xfrm>
            <a:off x="10507991" y="9463858"/>
            <a:ext cx="5790697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3" name="Google Shape;913;p55"/>
          <p:cNvSpPr txBox="1"/>
          <p:nvPr>
            <p:ph idx="12" type="sldNum"/>
          </p:nvPr>
        </p:nvSpPr>
        <p:spPr>
          <a:xfrm>
            <a:off x="17151170" y="9432788"/>
            <a:ext cx="1080120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14" name="Google Shape;914;p55"/>
          <p:cNvSpPr txBox="1"/>
          <p:nvPr>
            <p:ph idx="1" type="body"/>
          </p:nvPr>
        </p:nvSpPr>
        <p:spPr>
          <a:xfrm>
            <a:off x="3166542" y="1543100"/>
            <a:ext cx="14329592" cy="504056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rgbClr val="8D8D8D"/>
              </a:buClr>
              <a:buSzPts val="2400"/>
              <a:buNone/>
              <a:defRPr i="1">
                <a:solidFill>
                  <a:srgbClr val="8D8D8D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15" name="Google Shape;915;p55"/>
          <p:cNvSpPr/>
          <p:nvPr/>
        </p:nvSpPr>
        <p:spPr>
          <a:xfrm>
            <a:off x="3238550" y="1399084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16" name="Google Shape;916;p55"/>
          <p:cNvSpPr txBox="1"/>
          <p:nvPr>
            <p:ph idx="3" type="body"/>
          </p:nvPr>
        </p:nvSpPr>
        <p:spPr>
          <a:xfrm>
            <a:off x="1078310" y="7663779"/>
            <a:ext cx="16200314" cy="1530553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17" name="Google Shape;917;p55"/>
          <p:cNvSpPr/>
          <p:nvPr/>
        </p:nvSpPr>
        <p:spPr>
          <a:xfrm>
            <a:off x="1222326" y="7519764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18" name="Google Shape;918;p55"/>
          <p:cNvSpPr/>
          <p:nvPr/>
        </p:nvSpPr>
        <p:spPr>
          <a:xfrm>
            <a:off x="0" y="2407196"/>
            <a:ext cx="6982966" cy="4680520"/>
          </a:xfrm>
          <a:prstGeom prst="rect">
            <a:avLst/>
          </a:prstGeom>
          <a:solidFill>
            <a:srgbClr val="0081A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19" name="Google Shape;919;p55"/>
          <p:cNvSpPr txBox="1"/>
          <p:nvPr>
            <p:ph idx="4" type="body"/>
          </p:nvPr>
        </p:nvSpPr>
        <p:spPr>
          <a:xfrm>
            <a:off x="1078310" y="2767236"/>
            <a:ext cx="5400599" cy="4032448"/>
          </a:xfrm>
          <a:prstGeom prst="rect">
            <a:avLst/>
          </a:prstGeom>
          <a:noFill/>
          <a:ln>
            <a:noFill/>
          </a:ln>
        </p:spPr>
        <p:txBody>
          <a:bodyPr anchorCtr="0" anchor="b" bIns="81625" lIns="163275" spcFirstLastPara="1" rIns="163275" wrap="square" tIns="81625">
            <a:normAutofit/>
          </a:bodyPr>
          <a:lstStyle>
            <a:lvl1pPr indent="-228600" lvl="0" marL="457200" algn="r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1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1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1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1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1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1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1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1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1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1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1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1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1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1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1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1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1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1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1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1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1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1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1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1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1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1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1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Columns 2">
  <p:cSld name="3 Columns 2"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p56"/>
          <p:cNvSpPr txBox="1"/>
          <p:nvPr>
            <p:ph type="title"/>
          </p:nvPr>
        </p:nvSpPr>
        <p:spPr>
          <a:xfrm>
            <a:off x="3072630" y="246956"/>
            <a:ext cx="14349566" cy="1203151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2" name="Google Shape;922;p56"/>
          <p:cNvSpPr txBox="1"/>
          <p:nvPr>
            <p:ph idx="11" type="ftr"/>
          </p:nvPr>
        </p:nvSpPr>
        <p:spPr>
          <a:xfrm>
            <a:off x="10507991" y="9463858"/>
            <a:ext cx="5790697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3" name="Google Shape;923;p56"/>
          <p:cNvSpPr txBox="1"/>
          <p:nvPr>
            <p:ph idx="12" type="sldNum"/>
          </p:nvPr>
        </p:nvSpPr>
        <p:spPr>
          <a:xfrm>
            <a:off x="17151170" y="9432788"/>
            <a:ext cx="1080120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24" name="Google Shape;924;p56"/>
          <p:cNvSpPr txBox="1"/>
          <p:nvPr>
            <p:ph idx="1" type="body"/>
          </p:nvPr>
        </p:nvSpPr>
        <p:spPr>
          <a:xfrm>
            <a:off x="3166542" y="1543100"/>
            <a:ext cx="14329592" cy="504056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rgbClr val="8D8D8D"/>
              </a:buClr>
              <a:buSzPts val="2400"/>
              <a:buNone/>
              <a:defRPr i="1">
                <a:solidFill>
                  <a:srgbClr val="8D8D8D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25" name="Google Shape;925;p56"/>
          <p:cNvSpPr/>
          <p:nvPr/>
        </p:nvSpPr>
        <p:spPr>
          <a:xfrm>
            <a:off x="3238550" y="1399084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26" name="Google Shape;926;p56"/>
          <p:cNvSpPr/>
          <p:nvPr/>
        </p:nvSpPr>
        <p:spPr>
          <a:xfrm rot="3600000">
            <a:off x="1165671" y="2420421"/>
            <a:ext cx="1492195" cy="1492195"/>
          </a:xfrm>
          <a:prstGeom prst="blockArc">
            <a:avLst>
              <a:gd fmla="val 18941412" name="adj1"/>
              <a:gd fmla="val 11732646" name="adj2"/>
              <a:gd fmla="val 4340" name="adj3"/>
            </a:avLst>
          </a:prstGeom>
          <a:solidFill>
            <a:srgbClr val="53D6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200" u="none" cap="none" strike="noStrike">
              <a:solidFill>
                <a:schemeClr val="accent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27" name="Google Shape;927;p56"/>
          <p:cNvSpPr/>
          <p:nvPr/>
        </p:nvSpPr>
        <p:spPr>
          <a:xfrm rot="6618510">
            <a:off x="1282259" y="2537009"/>
            <a:ext cx="1259018" cy="1259018"/>
          </a:xfrm>
          <a:prstGeom prst="blockArc">
            <a:avLst>
              <a:gd fmla="val 19452122" name="adj1"/>
              <a:gd fmla="val 11742259" name="adj2"/>
              <a:gd fmla="val 4894" name="adj3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200" u="none" cap="none" strike="noStrike">
              <a:solidFill>
                <a:schemeClr val="accent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28" name="Google Shape;928;p56"/>
          <p:cNvSpPr txBox="1"/>
          <p:nvPr>
            <p:ph idx="2" type="body"/>
          </p:nvPr>
        </p:nvSpPr>
        <p:spPr>
          <a:xfrm>
            <a:off x="2023050" y="2655891"/>
            <a:ext cx="7426863" cy="790352"/>
          </a:xfrm>
          <a:prstGeom prst="rect">
            <a:avLst/>
          </a:prstGeom>
          <a:noFill/>
          <a:ln>
            <a:noFill/>
          </a:ln>
        </p:spPr>
        <p:txBody>
          <a:bodyPr anchorCtr="0" anchor="b" bIns="81625" lIns="163275" spcFirstLastPara="1" rIns="163275" wrap="square" tIns="81625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29" name="Google Shape;929;p56"/>
          <p:cNvSpPr txBox="1"/>
          <p:nvPr>
            <p:ph idx="3" type="body"/>
          </p:nvPr>
        </p:nvSpPr>
        <p:spPr>
          <a:xfrm>
            <a:off x="2709065" y="3362068"/>
            <a:ext cx="13938025" cy="1275244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30" name="Google Shape;930;p56"/>
          <p:cNvSpPr/>
          <p:nvPr/>
        </p:nvSpPr>
        <p:spPr>
          <a:xfrm rot="3600000">
            <a:off x="1165671" y="4630775"/>
            <a:ext cx="1492195" cy="1492195"/>
          </a:xfrm>
          <a:prstGeom prst="blockArc">
            <a:avLst>
              <a:gd fmla="val 18941412" name="adj1"/>
              <a:gd fmla="val 11732646" name="adj2"/>
              <a:gd fmla="val 4340" name="adj3"/>
            </a:avLst>
          </a:prstGeom>
          <a:solidFill>
            <a:srgbClr val="B7DF7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200" u="none" cap="none" strike="noStrike">
              <a:solidFill>
                <a:schemeClr val="accent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31" name="Google Shape;931;p56"/>
          <p:cNvSpPr/>
          <p:nvPr/>
        </p:nvSpPr>
        <p:spPr>
          <a:xfrm rot="6618510">
            <a:off x="1282259" y="4747363"/>
            <a:ext cx="1259018" cy="1259018"/>
          </a:xfrm>
          <a:prstGeom prst="blockArc">
            <a:avLst>
              <a:gd fmla="val 19452122" name="adj1"/>
              <a:gd fmla="val 11742259" name="adj2"/>
              <a:gd fmla="val 4894" name="adj3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200" u="none" cap="none" strike="noStrike">
              <a:solidFill>
                <a:schemeClr val="accent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32" name="Google Shape;932;p56"/>
          <p:cNvSpPr txBox="1"/>
          <p:nvPr>
            <p:ph idx="4" type="body"/>
          </p:nvPr>
        </p:nvSpPr>
        <p:spPr>
          <a:xfrm>
            <a:off x="2023050" y="4866245"/>
            <a:ext cx="7426863" cy="790352"/>
          </a:xfrm>
          <a:prstGeom prst="rect">
            <a:avLst/>
          </a:prstGeom>
          <a:noFill/>
          <a:ln>
            <a:noFill/>
          </a:ln>
        </p:spPr>
        <p:txBody>
          <a:bodyPr anchorCtr="0" anchor="b" bIns="81625" lIns="163275" spcFirstLastPara="1" rIns="163275" wrap="square" tIns="81625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33" name="Google Shape;933;p56"/>
          <p:cNvSpPr txBox="1"/>
          <p:nvPr>
            <p:ph idx="5" type="body"/>
          </p:nvPr>
        </p:nvSpPr>
        <p:spPr>
          <a:xfrm>
            <a:off x="2709065" y="5572422"/>
            <a:ext cx="13938025" cy="1275244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34" name="Google Shape;934;p56"/>
          <p:cNvSpPr/>
          <p:nvPr/>
        </p:nvSpPr>
        <p:spPr>
          <a:xfrm rot="3600000">
            <a:off x="1164538" y="6846952"/>
            <a:ext cx="1492195" cy="1492195"/>
          </a:xfrm>
          <a:prstGeom prst="blockArc">
            <a:avLst>
              <a:gd fmla="val 18941412" name="adj1"/>
              <a:gd fmla="val 11732646" name="adj2"/>
              <a:gd fmla="val 4340" name="adj3"/>
            </a:avLst>
          </a:prstGeom>
          <a:solidFill>
            <a:srgbClr val="FD91A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200" u="none" cap="none" strike="noStrike">
              <a:solidFill>
                <a:schemeClr val="accent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35" name="Google Shape;935;p56"/>
          <p:cNvSpPr/>
          <p:nvPr/>
        </p:nvSpPr>
        <p:spPr>
          <a:xfrm rot="6618510">
            <a:off x="1281126" y="6963540"/>
            <a:ext cx="1259018" cy="1259018"/>
          </a:xfrm>
          <a:prstGeom prst="blockArc">
            <a:avLst>
              <a:gd fmla="val 19452122" name="adj1"/>
              <a:gd fmla="val 11742259" name="adj2"/>
              <a:gd fmla="val 4894" name="adj3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200" u="none" cap="none" strike="noStrike">
              <a:solidFill>
                <a:schemeClr val="accent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36" name="Google Shape;936;p56"/>
          <p:cNvSpPr txBox="1"/>
          <p:nvPr>
            <p:ph idx="6" type="body"/>
          </p:nvPr>
        </p:nvSpPr>
        <p:spPr>
          <a:xfrm>
            <a:off x="2021917" y="7082422"/>
            <a:ext cx="7426863" cy="790352"/>
          </a:xfrm>
          <a:prstGeom prst="rect">
            <a:avLst/>
          </a:prstGeom>
          <a:noFill/>
          <a:ln>
            <a:noFill/>
          </a:ln>
        </p:spPr>
        <p:txBody>
          <a:bodyPr anchorCtr="0" anchor="b" bIns="81625" lIns="163275" spcFirstLastPara="1" rIns="163275" wrap="square" tIns="81625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37" name="Google Shape;937;p56"/>
          <p:cNvSpPr txBox="1"/>
          <p:nvPr>
            <p:ph idx="7" type="body"/>
          </p:nvPr>
        </p:nvSpPr>
        <p:spPr>
          <a:xfrm>
            <a:off x="2707932" y="7788599"/>
            <a:ext cx="13938025" cy="1275244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2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2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2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2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2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2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2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2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2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9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9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9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9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2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2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2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2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2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2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2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2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2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5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2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5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2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25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2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75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2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25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2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75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2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25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2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75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2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25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2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75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9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9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9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9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3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3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3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3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3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3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3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3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3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5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3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3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3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3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5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3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3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5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3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3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5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3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9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9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9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9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3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3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3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3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3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3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3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3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3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75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3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25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3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75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3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325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3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375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3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425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3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475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3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25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3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75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3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p57"/>
          <p:cNvSpPr txBox="1"/>
          <p:nvPr>
            <p:ph type="title"/>
          </p:nvPr>
        </p:nvSpPr>
        <p:spPr>
          <a:xfrm>
            <a:off x="3072630" y="246956"/>
            <a:ext cx="14349566" cy="1203151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0" name="Google Shape;940;p57"/>
          <p:cNvSpPr txBox="1"/>
          <p:nvPr>
            <p:ph idx="11" type="ftr"/>
          </p:nvPr>
        </p:nvSpPr>
        <p:spPr>
          <a:xfrm>
            <a:off x="10507991" y="9463858"/>
            <a:ext cx="5790697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1" name="Google Shape;941;p57"/>
          <p:cNvSpPr txBox="1"/>
          <p:nvPr>
            <p:ph idx="12" type="sldNum"/>
          </p:nvPr>
        </p:nvSpPr>
        <p:spPr>
          <a:xfrm>
            <a:off x="17151170" y="9432788"/>
            <a:ext cx="1080120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42" name="Google Shape;942;p57"/>
          <p:cNvSpPr txBox="1"/>
          <p:nvPr>
            <p:ph idx="1" type="body"/>
          </p:nvPr>
        </p:nvSpPr>
        <p:spPr>
          <a:xfrm>
            <a:off x="1078310" y="4279404"/>
            <a:ext cx="16200314" cy="3312368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43" name="Google Shape;943;p57"/>
          <p:cNvSpPr/>
          <p:nvPr/>
        </p:nvSpPr>
        <p:spPr>
          <a:xfrm>
            <a:off x="1222326" y="4135388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44" name="Google Shape;944;p57"/>
          <p:cNvSpPr txBox="1"/>
          <p:nvPr>
            <p:ph idx="2" type="body"/>
          </p:nvPr>
        </p:nvSpPr>
        <p:spPr>
          <a:xfrm>
            <a:off x="3166542" y="1543100"/>
            <a:ext cx="14329592" cy="504056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rgbClr val="8D8D8D"/>
              </a:buClr>
              <a:buSzPts val="2400"/>
              <a:buNone/>
              <a:defRPr i="1">
                <a:solidFill>
                  <a:srgbClr val="8D8D8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45" name="Google Shape;945;p57"/>
          <p:cNvSpPr/>
          <p:nvPr/>
        </p:nvSpPr>
        <p:spPr>
          <a:xfrm>
            <a:off x="3238550" y="1399084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4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4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4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4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4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4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4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4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4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4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4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4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4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4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4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4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4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4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o Content">
  <p:cSld name="No Contents">
    <p:spTree>
      <p:nvGrpSpPr>
        <p:cNvPr id="946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p58"/>
          <p:cNvSpPr txBox="1"/>
          <p:nvPr>
            <p:ph type="title"/>
          </p:nvPr>
        </p:nvSpPr>
        <p:spPr>
          <a:xfrm>
            <a:off x="3072630" y="246956"/>
            <a:ext cx="14349566" cy="1203151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8" name="Google Shape;948;p58"/>
          <p:cNvSpPr txBox="1"/>
          <p:nvPr>
            <p:ph idx="11" type="ftr"/>
          </p:nvPr>
        </p:nvSpPr>
        <p:spPr>
          <a:xfrm>
            <a:off x="10507991" y="9463858"/>
            <a:ext cx="5790697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9" name="Google Shape;949;p58"/>
          <p:cNvSpPr txBox="1"/>
          <p:nvPr>
            <p:ph idx="12" type="sldNum"/>
          </p:nvPr>
        </p:nvSpPr>
        <p:spPr>
          <a:xfrm>
            <a:off x="17151170" y="9432788"/>
            <a:ext cx="1080120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50" name="Google Shape;950;p58"/>
          <p:cNvSpPr txBox="1"/>
          <p:nvPr>
            <p:ph idx="1" type="body"/>
          </p:nvPr>
        </p:nvSpPr>
        <p:spPr>
          <a:xfrm>
            <a:off x="3166542" y="1543100"/>
            <a:ext cx="14329592" cy="504056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rgbClr val="8D8D8D"/>
              </a:buClr>
              <a:buSzPts val="2400"/>
              <a:buNone/>
              <a:defRPr i="1">
                <a:solidFill>
                  <a:srgbClr val="8D8D8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51" name="Google Shape;951;p58"/>
          <p:cNvSpPr/>
          <p:nvPr/>
        </p:nvSpPr>
        <p:spPr>
          <a:xfrm>
            <a:off x="3238550" y="1399084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5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5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5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5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5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5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5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5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5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 Image and Text">
  <p:cSld name="1 Image and Text"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59"/>
          <p:cNvSpPr txBox="1"/>
          <p:nvPr>
            <p:ph type="title"/>
          </p:nvPr>
        </p:nvSpPr>
        <p:spPr>
          <a:xfrm>
            <a:off x="3072630" y="246956"/>
            <a:ext cx="14349566" cy="1203151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4" name="Google Shape;954;p59"/>
          <p:cNvSpPr txBox="1"/>
          <p:nvPr>
            <p:ph idx="11" type="ftr"/>
          </p:nvPr>
        </p:nvSpPr>
        <p:spPr>
          <a:xfrm>
            <a:off x="10507991" y="9463858"/>
            <a:ext cx="5790697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5" name="Google Shape;955;p59"/>
          <p:cNvSpPr txBox="1"/>
          <p:nvPr>
            <p:ph idx="12" type="sldNum"/>
          </p:nvPr>
        </p:nvSpPr>
        <p:spPr>
          <a:xfrm>
            <a:off x="17151170" y="9432788"/>
            <a:ext cx="1080120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56" name="Google Shape;956;p59"/>
          <p:cNvSpPr txBox="1"/>
          <p:nvPr>
            <p:ph idx="1" type="body"/>
          </p:nvPr>
        </p:nvSpPr>
        <p:spPr>
          <a:xfrm>
            <a:off x="3166542" y="1543100"/>
            <a:ext cx="14329592" cy="504056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rgbClr val="8D8D8D"/>
              </a:buClr>
              <a:buSzPts val="2400"/>
              <a:buNone/>
              <a:defRPr i="1">
                <a:solidFill>
                  <a:srgbClr val="8D8D8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57" name="Google Shape;957;p59"/>
          <p:cNvSpPr/>
          <p:nvPr/>
        </p:nvSpPr>
        <p:spPr>
          <a:xfrm>
            <a:off x="3238550" y="1399084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58" name="Google Shape;958;p59"/>
          <p:cNvSpPr/>
          <p:nvPr/>
        </p:nvSpPr>
        <p:spPr>
          <a:xfrm>
            <a:off x="6297509" y="6731486"/>
            <a:ext cx="811957" cy="81195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59" name="Google Shape;959;p59"/>
          <p:cNvSpPr/>
          <p:nvPr/>
        </p:nvSpPr>
        <p:spPr>
          <a:xfrm>
            <a:off x="2067923" y="3222046"/>
            <a:ext cx="5060429" cy="5060429"/>
          </a:xfrm>
          <a:prstGeom prst="ellipse">
            <a:avLst/>
          </a:prstGeom>
          <a:solidFill>
            <a:srgbClr val="0081A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60" name="Google Shape;960;p59"/>
          <p:cNvSpPr/>
          <p:nvPr/>
        </p:nvSpPr>
        <p:spPr>
          <a:xfrm>
            <a:off x="1465789" y="3814949"/>
            <a:ext cx="1368152" cy="136815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61" name="Google Shape;961;p59"/>
          <p:cNvSpPr/>
          <p:nvPr/>
        </p:nvSpPr>
        <p:spPr>
          <a:xfrm>
            <a:off x="1904038" y="3097899"/>
            <a:ext cx="5060429" cy="5060429"/>
          </a:xfrm>
          <a:prstGeom prst="ellipse">
            <a:avLst/>
          </a:prstGeom>
          <a:solidFill>
            <a:srgbClr val="53D6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62" name="Google Shape;962;p59"/>
          <p:cNvSpPr/>
          <p:nvPr>
            <p:ph idx="2" type="pic"/>
          </p:nvPr>
        </p:nvSpPr>
        <p:spPr>
          <a:xfrm>
            <a:off x="2067923" y="3222046"/>
            <a:ext cx="4916413" cy="4916413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63" name="Google Shape;963;p59"/>
          <p:cNvSpPr/>
          <p:nvPr/>
        </p:nvSpPr>
        <p:spPr>
          <a:xfrm>
            <a:off x="771779" y="3078030"/>
            <a:ext cx="864096" cy="86409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64" name="Google Shape;964;p59"/>
          <p:cNvSpPr/>
          <p:nvPr/>
        </p:nvSpPr>
        <p:spPr>
          <a:xfrm>
            <a:off x="2149865" y="3125836"/>
            <a:ext cx="432048" cy="43204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65" name="Google Shape;965;p59"/>
          <p:cNvSpPr/>
          <p:nvPr/>
        </p:nvSpPr>
        <p:spPr>
          <a:xfrm>
            <a:off x="7300185" y="6347336"/>
            <a:ext cx="486995" cy="48699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66" name="Google Shape;966;p59"/>
          <p:cNvSpPr txBox="1"/>
          <p:nvPr>
            <p:ph idx="3" type="body"/>
          </p:nvPr>
        </p:nvSpPr>
        <p:spPr>
          <a:xfrm>
            <a:off x="8011062" y="4280927"/>
            <a:ext cx="8732894" cy="3867020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67" name="Google Shape;967;p59"/>
          <p:cNvSpPr/>
          <p:nvPr/>
        </p:nvSpPr>
        <p:spPr>
          <a:xfrm>
            <a:off x="8155077" y="4097534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68" name="Google Shape;968;p59"/>
          <p:cNvSpPr txBox="1"/>
          <p:nvPr>
            <p:ph idx="4" type="body"/>
          </p:nvPr>
        </p:nvSpPr>
        <p:spPr>
          <a:xfrm>
            <a:off x="8011061" y="3129723"/>
            <a:ext cx="8732894" cy="936104"/>
          </a:xfrm>
          <a:prstGeom prst="rect">
            <a:avLst/>
          </a:prstGeom>
          <a:noFill/>
          <a:ln>
            <a:noFill/>
          </a:ln>
        </p:spPr>
        <p:txBody>
          <a:bodyPr anchorCtr="0" anchor="b" bIns="81625" lIns="163275" spcFirstLastPara="1" rIns="163275" wrap="square" tIns="81625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5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5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5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5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5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5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5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5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5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9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9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9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6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6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6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6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6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6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6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5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6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6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5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6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5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6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6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5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6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6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5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6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 Icons and Items">
  <p:cSld name="4 Icons and Items">
    <p:spTree>
      <p:nvGrpSpPr>
        <p:cNvPr id="969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Google Shape;970;p60"/>
          <p:cNvSpPr/>
          <p:nvPr/>
        </p:nvSpPr>
        <p:spPr>
          <a:xfrm>
            <a:off x="6076328" y="3034060"/>
            <a:ext cx="2367069" cy="2367069"/>
          </a:xfrm>
          <a:prstGeom prst="ellipse">
            <a:avLst/>
          </a:prstGeom>
          <a:solidFill>
            <a:srgbClr val="65922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71" name="Google Shape;971;p60"/>
          <p:cNvSpPr/>
          <p:nvPr/>
        </p:nvSpPr>
        <p:spPr>
          <a:xfrm>
            <a:off x="10005897" y="3034059"/>
            <a:ext cx="2367069" cy="2367069"/>
          </a:xfrm>
          <a:prstGeom prst="ellipse">
            <a:avLst/>
          </a:prstGeom>
          <a:solidFill>
            <a:srgbClr val="F1024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72" name="Google Shape;972;p60"/>
          <p:cNvSpPr/>
          <p:nvPr/>
        </p:nvSpPr>
        <p:spPr>
          <a:xfrm>
            <a:off x="13935466" y="3034058"/>
            <a:ext cx="2367069" cy="2367069"/>
          </a:xfrm>
          <a:prstGeom prst="ellipse">
            <a:avLst/>
          </a:prstGeom>
          <a:solidFill>
            <a:srgbClr val="8C21B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73" name="Google Shape;973;p60"/>
          <p:cNvSpPr/>
          <p:nvPr/>
        </p:nvSpPr>
        <p:spPr>
          <a:xfrm>
            <a:off x="2143915" y="3034057"/>
            <a:ext cx="2367069" cy="2367069"/>
          </a:xfrm>
          <a:prstGeom prst="ellipse">
            <a:avLst/>
          </a:prstGeom>
          <a:solidFill>
            <a:srgbClr val="0081A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74" name="Google Shape;974;p60"/>
          <p:cNvSpPr/>
          <p:nvPr/>
        </p:nvSpPr>
        <p:spPr>
          <a:xfrm>
            <a:off x="5923928" y="2932460"/>
            <a:ext cx="2367069" cy="2367069"/>
          </a:xfrm>
          <a:prstGeom prst="ellipse">
            <a:avLst/>
          </a:prstGeom>
          <a:solidFill>
            <a:srgbClr val="B7DF7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75" name="Google Shape;975;p60"/>
          <p:cNvSpPr/>
          <p:nvPr/>
        </p:nvSpPr>
        <p:spPr>
          <a:xfrm>
            <a:off x="9853497" y="2932459"/>
            <a:ext cx="2367069" cy="2367069"/>
          </a:xfrm>
          <a:prstGeom prst="ellipse">
            <a:avLst/>
          </a:prstGeom>
          <a:solidFill>
            <a:srgbClr val="FD91A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76" name="Google Shape;976;p60"/>
          <p:cNvSpPr/>
          <p:nvPr/>
        </p:nvSpPr>
        <p:spPr>
          <a:xfrm>
            <a:off x="13783066" y="2932458"/>
            <a:ext cx="2367069" cy="2367069"/>
          </a:xfrm>
          <a:prstGeom prst="ellipse">
            <a:avLst/>
          </a:prstGeom>
          <a:solidFill>
            <a:srgbClr val="D08DE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77" name="Google Shape;977;p60"/>
          <p:cNvSpPr/>
          <p:nvPr/>
        </p:nvSpPr>
        <p:spPr>
          <a:xfrm>
            <a:off x="1991515" y="2932457"/>
            <a:ext cx="2367069" cy="2367069"/>
          </a:xfrm>
          <a:prstGeom prst="ellipse">
            <a:avLst/>
          </a:prstGeom>
          <a:solidFill>
            <a:srgbClr val="53D6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78" name="Google Shape;978;p60"/>
          <p:cNvSpPr/>
          <p:nvPr/>
        </p:nvSpPr>
        <p:spPr>
          <a:xfrm>
            <a:off x="5994888" y="2983263"/>
            <a:ext cx="2367069" cy="236706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79" name="Google Shape;979;p60"/>
          <p:cNvSpPr/>
          <p:nvPr/>
        </p:nvSpPr>
        <p:spPr>
          <a:xfrm>
            <a:off x="9924457" y="2983262"/>
            <a:ext cx="2367069" cy="236706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80" name="Google Shape;980;p60"/>
          <p:cNvSpPr/>
          <p:nvPr/>
        </p:nvSpPr>
        <p:spPr>
          <a:xfrm>
            <a:off x="13854025" y="2983261"/>
            <a:ext cx="2367069" cy="236706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81" name="Google Shape;981;p60"/>
          <p:cNvSpPr/>
          <p:nvPr/>
        </p:nvSpPr>
        <p:spPr>
          <a:xfrm>
            <a:off x="2062475" y="2983260"/>
            <a:ext cx="2367069" cy="236706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82" name="Google Shape;982;p60"/>
          <p:cNvSpPr txBox="1"/>
          <p:nvPr>
            <p:ph type="title"/>
          </p:nvPr>
        </p:nvSpPr>
        <p:spPr>
          <a:xfrm>
            <a:off x="3072630" y="246956"/>
            <a:ext cx="14349566" cy="1203151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3" name="Google Shape;983;p60"/>
          <p:cNvSpPr txBox="1"/>
          <p:nvPr>
            <p:ph idx="11" type="ftr"/>
          </p:nvPr>
        </p:nvSpPr>
        <p:spPr>
          <a:xfrm>
            <a:off x="10507991" y="9463858"/>
            <a:ext cx="5790697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4" name="Google Shape;984;p60"/>
          <p:cNvSpPr txBox="1"/>
          <p:nvPr>
            <p:ph idx="12" type="sldNum"/>
          </p:nvPr>
        </p:nvSpPr>
        <p:spPr>
          <a:xfrm>
            <a:off x="17151170" y="9432788"/>
            <a:ext cx="1080120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85" name="Google Shape;985;p60"/>
          <p:cNvSpPr txBox="1"/>
          <p:nvPr>
            <p:ph idx="1" type="body"/>
          </p:nvPr>
        </p:nvSpPr>
        <p:spPr>
          <a:xfrm>
            <a:off x="3166542" y="1543100"/>
            <a:ext cx="14329592" cy="504056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rgbClr val="8D8D8D"/>
              </a:buClr>
              <a:buSzPts val="2400"/>
              <a:buNone/>
              <a:defRPr i="1" sz="2400">
                <a:solidFill>
                  <a:srgbClr val="8D8D8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86" name="Google Shape;986;p60"/>
          <p:cNvSpPr/>
          <p:nvPr/>
        </p:nvSpPr>
        <p:spPr>
          <a:xfrm>
            <a:off x="3238550" y="1399084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87" name="Google Shape;987;p60"/>
          <p:cNvSpPr/>
          <p:nvPr>
            <p:ph idx="2" type="pic"/>
          </p:nvPr>
        </p:nvSpPr>
        <p:spPr>
          <a:xfrm>
            <a:off x="6754393" y="3742768"/>
            <a:ext cx="848058" cy="848058"/>
          </a:xfrm>
          <a:prstGeom prst="rect">
            <a:avLst/>
          </a:prstGeom>
          <a:noFill/>
          <a:ln>
            <a:noFill/>
          </a:ln>
        </p:spPr>
      </p:sp>
      <p:sp>
        <p:nvSpPr>
          <p:cNvPr id="988" name="Google Shape;988;p60"/>
          <p:cNvSpPr/>
          <p:nvPr>
            <p:ph idx="3" type="pic"/>
          </p:nvPr>
        </p:nvSpPr>
        <p:spPr>
          <a:xfrm>
            <a:off x="10683962" y="3742767"/>
            <a:ext cx="848058" cy="848058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60"/>
          <p:cNvSpPr/>
          <p:nvPr>
            <p:ph idx="4" type="pic"/>
          </p:nvPr>
        </p:nvSpPr>
        <p:spPr>
          <a:xfrm>
            <a:off x="14613530" y="3742766"/>
            <a:ext cx="848058" cy="848058"/>
          </a:xfrm>
          <a:prstGeom prst="rect">
            <a:avLst/>
          </a:prstGeom>
          <a:noFill/>
          <a:ln>
            <a:noFill/>
          </a:ln>
        </p:spPr>
      </p:sp>
      <p:sp>
        <p:nvSpPr>
          <p:cNvPr id="990" name="Google Shape;990;p60"/>
          <p:cNvSpPr/>
          <p:nvPr>
            <p:ph idx="5" type="pic"/>
          </p:nvPr>
        </p:nvSpPr>
        <p:spPr>
          <a:xfrm>
            <a:off x="2821980" y="3742765"/>
            <a:ext cx="848058" cy="848058"/>
          </a:xfrm>
          <a:prstGeom prst="rect">
            <a:avLst/>
          </a:prstGeom>
          <a:noFill/>
          <a:ln>
            <a:noFill/>
          </a:ln>
        </p:spPr>
      </p:sp>
      <p:sp>
        <p:nvSpPr>
          <p:cNvPr id="991" name="Google Shape;991;p60"/>
          <p:cNvSpPr txBox="1"/>
          <p:nvPr>
            <p:ph idx="6" type="body"/>
          </p:nvPr>
        </p:nvSpPr>
        <p:spPr>
          <a:xfrm>
            <a:off x="1404504" y="5501527"/>
            <a:ext cx="3683011" cy="720080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Autofit/>
          </a:bodyPr>
          <a:lstStyle>
            <a:lvl1pPr indent="-228600" lvl="0" marL="457200" algn="ctr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 i="0" sz="32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92" name="Google Shape;992;p60"/>
          <p:cNvSpPr txBox="1"/>
          <p:nvPr>
            <p:ph idx="7" type="body"/>
          </p:nvPr>
        </p:nvSpPr>
        <p:spPr>
          <a:xfrm>
            <a:off x="1388170" y="6380880"/>
            <a:ext cx="3715678" cy="2143030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Autofit/>
          </a:bodyPr>
          <a:lstStyle>
            <a:lvl1pPr indent="-228600" lvl="0" marL="457200" algn="ctr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i="0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93" name="Google Shape;993;p60"/>
          <p:cNvSpPr/>
          <p:nvPr/>
        </p:nvSpPr>
        <p:spPr>
          <a:xfrm>
            <a:off x="1625829" y="6293615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94" name="Google Shape;994;p60"/>
          <p:cNvSpPr txBox="1"/>
          <p:nvPr>
            <p:ph idx="8" type="body"/>
          </p:nvPr>
        </p:nvSpPr>
        <p:spPr>
          <a:xfrm>
            <a:off x="5307798" y="5499183"/>
            <a:ext cx="3715678" cy="720080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Autofit/>
          </a:bodyPr>
          <a:lstStyle>
            <a:lvl1pPr indent="-228600" lvl="0" marL="457200" algn="ctr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3"/>
              </a:buClr>
              <a:buSzPts val="3200"/>
              <a:buNone/>
              <a:defRPr i="0" sz="32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95" name="Google Shape;995;p60"/>
          <p:cNvSpPr txBox="1"/>
          <p:nvPr>
            <p:ph idx="9" type="body"/>
          </p:nvPr>
        </p:nvSpPr>
        <p:spPr>
          <a:xfrm>
            <a:off x="5318687" y="6378536"/>
            <a:ext cx="3715678" cy="2143030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Autofit/>
          </a:bodyPr>
          <a:lstStyle>
            <a:lvl1pPr indent="-228600" lvl="0" marL="457200" algn="ctr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i="0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96" name="Google Shape;996;p60"/>
          <p:cNvSpPr/>
          <p:nvPr/>
        </p:nvSpPr>
        <p:spPr>
          <a:xfrm>
            <a:off x="5556346" y="6291271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97" name="Google Shape;997;p60"/>
          <p:cNvSpPr txBox="1"/>
          <p:nvPr>
            <p:ph idx="13" type="body"/>
          </p:nvPr>
        </p:nvSpPr>
        <p:spPr>
          <a:xfrm>
            <a:off x="9243759" y="5501527"/>
            <a:ext cx="3715678" cy="720080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Autofit/>
          </a:bodyPr>
          <a:lstStyle>
            <a:lvl1pPr indent="-228600" lvl="0" marL="457200" algn="ctr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3200"/>
              <a:buNone/>
              <a:defRPr i="0" sz="32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98" name="Google Shape;998;p60"/>
          <p:cNvSpPr txBox="1"/>
          <p:nvPr>
            <p:ph idx="14" type="body"/>
          </p:nvPr>
        </p:nvSpPr>
        <p:spPr>
          <a:xfrm>
            <a:off x="9249204" y="6380880"/>
            <a:ext cx="3715678" cy="2143030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Autofit/>
          </a:bodyPr>
          <a:lstStyle>
            <a:lvl1pPr indent="-228600" lvl="0" marL="457200" algn="ctr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i="0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99" name="Google Shape;999;p60"/>
          <p:cNvSpPr/>
          <p:nvPr/>
        </p:nvSpPr>
        <p:spPr>
          <a:xfrm>
            <a:off x="9486863" y="6293615"/>
            <a:ext cx="3240360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00" name="Google Shape;1000;p60"/>
          <p:cNvSpPr txBox="1"/>
          <p:nvPr>
            <p:ph idx="15" type="body"/>
          </p:nvPr>
        </p:nvSpPr>
        <p:spPr>
          <a:xfrm>
            <a:off x="13179720" y="5501527"/>
            <a:ext cx="3715678" cy="720080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Autofit/>
          </a:bodyPr>
          <a:lstStyle>
            <a:lvl1pPr indent="-228600" lvl="0" marL="457200" algn="ctr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4"/>
              </a:buClr>
              <a:buSzPts val="3200"/>
              <a:buNone/>
              <a:defRPr i="0" sz="320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01" name="Google Shape;1001;p60"/>
          <p:cNvSpPr txBox="1"/>
          <p:nvPr>
            <p:ph idx="16" type="body"/>
          </p:nvPr>
        </p:nvSpPr>
        <p:spPr>
          <a:xfrm>
            <a:off x="13179720" y="6380880"/>
            <a:ext cx="3715678" cy="2143030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Autofit/>
          </a:bodyPr>
          <a:lstStyle>
            <a:lvl1pPr indent="-228600" lvl="0" marL="457200" algn="ctr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i="0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02" name="Google Shape;1002;p60"/>
          <p:cNvSpPr/>
          <p:nvPr/>
        </p:nvSpPr>
        <p:spPr>
          <a:xfrm>
            <a:off x="13417380" y="6293615"/>
            <a:ext cx="3240360" cy="72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8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8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8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8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8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8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8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8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8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9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9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9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9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9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9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9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9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5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9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5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9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25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9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75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9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25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9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75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9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25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9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75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9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25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9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9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9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9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9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9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9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9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9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9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9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9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9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9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9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9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9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9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9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9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9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9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9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9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9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9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9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9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9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9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9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9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9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9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9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9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9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9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9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9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9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9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9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9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75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9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25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9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75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9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325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9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375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9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425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9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475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9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25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9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75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9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9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9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9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9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9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9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9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9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9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6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9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9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9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9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9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9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9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9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0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0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8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0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8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0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9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0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9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0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0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0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1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0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0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0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0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0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0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0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0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0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0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 Iconic List">
  <p:cSld name="6 Iconic List">
    <p:spTree>
      <p:nvGrpSpPr>
        <p:cNvPr id="1003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p61"/>
          <p:cNvSpPr/>
          <p:nvPr/>
        </p:nvSpPr>
        <p:spPr>
          <a:xfrm>
            <a:off x="574254" y="2479204"/>
            <a:ext cx="1183534" cy="118353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05" name="Google Shape;1005;p61"/>
          <p:cNvSpPr txBox="1"/>
          <p:nvPr>
            <p:ph type="title"/>
          </p:nvPr>
        </p:nvSpPr>
        <p:spPr>
          <a:xfrm>
            <a:off x="3072630" y="246956"/>
            <a:ext cx="14349566" cy="1203151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6" name="Google Shape;1006;p61"/>
          <p:cNvSpPr txBox="1"/>
          <p:nvPr>
            <p:ph idx="11" type="ftr"/>
          </p:nvPr>
        </p:nvSpPr>
        <p:spPr>
          <a:xfrm>
            <a:off x="10507991" y="9463858"/>
            <a:ext cx="5790697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7" name="Google Shape;1007;p61"/>
          <p:cNvSpPr txBox="1"/>
          <p:nvPr>
            <p:ph idx="12" type="sldNum"/>
          </p:nvPr>
        </p:nvSpPr>
        <p:spPr>
          <a:xfrm>
            <a:off x="17151170" y="9432788"/>
            <a:ext cx="1080120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08" name="Google Shape;1008;p61"/>
          <p:cNvSpPr txBox="1"/>
          <p:nvPr>
            <p:ph idx="1" type="body"/>
          </p:nvPr>
        </p:nvSpPr>
        <p:spPr>
          <a:xfrm>
            <a:off x="3166542" y="1543100"/>
            <a:ext cx="14329592" cy="504056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rgbClr val="8D8D8D"/>
              </a:buClr>
              <a:buSzPts val="2400"/>
              <a:buNone/>
              <a:defRPr i="1" sz="2400">
                <a:solidFill>
                  <a:srgbClr val="8D8D8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09" name="Google Shape;1009;p61"/>
          <p:cNvSpPr/>
          <p:nvPr/>
        </p:nvSpPr>
        <p:spPr>
          <a:xfrm>
            <a:off x="3238550" y="1399084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10" name="Google Shape;1010;p61"/>
          <p:cNvSpPr/>
          <p:nvPr>
            <p:ph idx="2" type="pic"/>
          </p:nvPr>
        </p:nvSpPr>
        <p:spPr>
          <a:xfrm>
            <a:off x="889851" y="2794801"/>
            <a:ext cx="552341" cy="552341"/>
          </a:xfrm>
          <a:prstGeom prst="rect">
            <a:avLst/>
          </a:prstGeom>
          <a:noFill/>
          <a:ln>
            <a:noFill/>
          </a:ln>
        </p:spPr>
      </p:sp>
      <p:sp>
        <p:nvSpPr>
          <p:cNvPr id="1011" name="Google Shape;1011;p61"/>
          <p:cNvSpPr txBox="1"/>
          <p:nvPr>
            <p:ph idx="3" type="body"/>
          </p:nvPr>
        </p:nvSpPr>
        <p:spPr>
          <a:xfrm>
            <a:off x="1807154" y="2724362"/>
            <a:ext cx="4270738" cy="720080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 i="0" sz="32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12" name="Google Shape;1012;p61"/>
          <p:cNvSpPr txBox="1"/>
          <p:nvPr>
            <p:ph idx="4" type="body"/>
          </p:nvPr>
        </p:nvSpPr>
        <p:spPr>
          <a:xfrm>
            <a:off x="1833637" y="3603715"/>
            <a:ext cx="4308618" cy="1971833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i="0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13" name="Google Shape;1013;p61"/>
          <p:cNvSpPr/>
          <p:nvPr/>
        </p:nvSpPr>
        <p:spPr>
          <a:xfrm>
            <a:off x="1977653" y="3516450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14" name="Google Shape;1014;p61"/>
          <p:cNvSpPr/>
          <p:nvPr/>
        </p:nvSpPr>
        <p:spPr>
          <a:xfrm>
            <a:off x="6319867" y="2479204"/>
            <a:ext cx="1183534" cy="118353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15" name="Google Shape;1015;p61"/>
          <p:cNvSpPr/>
          <p:nvPr>
            <p:ph idx="5" type="pic"/>
          </p:nvPr>
        </p:nvSpPr>
        <p:spPr>
          <a:xfrm>
            <a:off x="6635464" y="2794801"/>
            <a:ext cx="552341" cy="552341"/>
          </a:xfrm>
          <a:prstGeom prst="rect">
            <a:avLst/>
          </a:prstGeom>
          <a:noFill/>
          <a:ln>
            <a:noFill/>
          </a:ln>
        </p:spPr>
      </p:sp>
      <p:sp>
        <p:nvSpPr>
          <p:cNvPr id="1016" name="Google Shape;1016;p61"/>
          <p:cNvSpPr txBox="1"/>
          <p:nvPr>
            <p:ph idx="6" type="body"/>
          </p:nvPr>
        </p:nvSpPr>
        <p:spPr>
          <a:xfrm>
            <a:off x="7552767" y="2724362"/>
            <a:ext cx="4270738" cy="720080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3"/>
              </a:buClr>
              <a:buSzPts val="3200"/>
              <a:buNone/>
              <a:defRPr i="0" sz="32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17" name="Google Shape;1017;p61"/>
          <p:cNvSpPr txBox="1"/>
          <p:nvPr>
            <p:ph idx="7" type="body"/>
          </p:nvPr>
        </p:nvSpPr>
        <p:spPr>
          <a:xfrm>
            <a:off x="7579250" y="3603715"/>
            <a:ext cx="4308618" cy="1971833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i="0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18" name="Google Shape;1018;p61"/>
          <p:cNvSpPr/>
          <p:nvPr/>
        </p:nvSpPr>
        <p:spPr>
          <a:xfrm>
            <a:off x="7723266" y="3516450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19" name="Google Shape;1019;p61"/>
          <p:cNvSpPr/>
          <p:nvPr/>
        </p:nvSpPr>
        <p:spPr>
          <a:xfrm>
            <a:off x="12060287" y="2479204"/>
            <a:ext cx="1183534" cy="11835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20" name="Google Shape;1020;p61"/>
          <p:cNvSpPr/>
          <p:nvPr>
            <p:ph idx="8" type="pic"/>
          </p:nvPr>
        </p:nvSpPr>
        <p:spPr>
          <a:xfrm>
            <a:off x="12375884" y="2794801"/>
            <a:ext cx="552341" cy="552341"/>
          </a:xfrm>
          <a:prstGeom prst="rect">
            <a:avLst/>
          </a:prstGeom>
          <a:noFill/>
          <a:ln>
            <a:noFill/>
          </a:ln>
        </p:spPr>
      </p:sp>
      <p:sp>
        <p:nvSpPr>
          <p:cNvPr id="1021" name="Google Shape;1021;p61"/>
          <p:cNvSpPr txBox="1"/>
          <p:nvPr>
            <p:ph idx="9" type="body"/>
          </p:nvPr>
        </p:nvSpPr>
        <p:spPr>
          <a:xfrm>
            <a:off x="13293188" y="2724362"/>
            <a:ext cx="4270738" cy="720080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3200"/>
              <a:buNone/>
              <a:defRPr i="0" sz="32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22" name="Google Shape;1022;p61"/>
          <p:cNvSpPr txBox="1"/>
          <p:nvPr>
            <p:ph idx="13" type="body"/>
          </p:nvPr>
        </p:nvSpPr>
        <p:spPr>
          <a:xfrm>
            <a:off x="13319670" y="3603715"/>
            <a:ext cx="4308618" cy="1971833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i="0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23" name="Google Shape;1023;p61"/>
          <p:cNvSpPr/>
          <p:nvPr/>
        </p:nvSpPr>
        <p:spPr>
          <a:xfrm>
            <a:off x="13463686" y="3516450"/>
            <a:ext cx="3240360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24" name="Google Shape;1024;p61"/>
          <p:cNvSpPr/>
          <p:nvPr/>
        </p:nvSpPr>
        <p:spPr>
          <a:xfrm>
            <a:off x="586116" y="5727948"/>
            <a:ext cx="1183534" cy="118353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25" name="Google Shape;1025;p61"/>
          <p:cNvSpPr/>
          <p:nvPr>
            <p:ph idx="14" type="pic"/>
          </p:nvPr>
        </p:nvSpPr>
        <p:spPr>
          <a:xfrm>
            <a:off x="901713" y="6043545"/>
            <a:ext cx="552341" cy="552341"/>
          </a:xfrm>
          <a:prstGeom prst="rect">
            <a:avLst/>
          </a:prstGeom>
          <a:noFill/>
          <a:ln>
            <a:noFill/>
          </a:ln>
        </p:spPr>
      </p:sp>
      <p:sp>
        <p:nvSpPr>
          <p:cNvPr id="1026" name="Google Shape;1026;p61"/>
          <p:cNvSpPr txBox="1"/>
          <p:nvPr>
            <p:ph idx="15" type="body"/>
          </p:nvPr>
        </p:nvSpPr>
        <p:spPr>
          <a:xfrm>
            <a:off x="1819016" y="5973106"/>
            <a:ext cx="4270738" cy="720080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4"/>
              </a:buClr>
              <a:buSzPts val="3200"/>
              <a:buNone/>
              <a:defRPr i="0" sz="320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27" name="Google Shape;1027;p61"/>
          <p:cNvSpPr txBox="1"/>
          <p:nvPr>
            <p:ph idx="16" type="body"/>
          </p:nvPr>
        </p:nvSpPr>
        <p:spPr>
          <a:xfrm>
            <a:off x="1845499" y="6852459"/>
            <a:ext cx="4308618" cy="1971833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i="0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28" name="Google Shape;1028;p61"/>
          <p:cNvSpPr/>
          <p:nvPr/>
        </p:nvSpPr>
        <p:spPr>
          <a:xfrm>
            <a:off x="1989515" y="6765194"/>
            <a:ext cx="3240360" cy="72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29" name="Google Shape;1029;p61"/>
          <p:cNvSpPr/>
          <p:nvPr/>
        </p:nvSpPr>
        <p:spPr>
          <a:xfrm>
            <a:off x="6331729" y="5727948"/>
            <a:ext cx="1183534" cy="1183534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30" name="Google Shape;1030;p61"/>
          <p:cNvSpPr/>
          <p:nvPr>
            <p:ph idx="17" type="pic"/>
          </p:nvPr>
        </p:nvSpPr>
        <p:spPr>
          <a:xfrm>
            <a:off x="6647326" y="6043545"/>
            <a:ext cx="552341" cy="552341"/>
          </a:xfrm>
          <a:prstGeom prst="rect">
            <a:avLst/>
          </a:prstGeom>
          <a:noFill/>
          <a:ln>
            <a:noFill/>
          </a:ln>
        </p:spPr>
      </p:sp>
      <p:sp>
        <p:nvSpPr>
          <p:cNvPr id="1031" name="Google Shape;1031;p61"/>
          <p:cNvSpPr txBox="1"/>
          <p:nvPr>
            <p:ph idx="18" type="body"/>
          </p:nvPr>
        </p:nvSpPr>
        <p:spPr>
          <a:xfrm>
            <a:off x="7564629" y="5973106"/>
            <a:ext cx="4270738" cy="720080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i="0" sz="32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32" name="Google Shape;1032;p61"/>
          <p:cNvSpPr txBox="1"/>
          <p:nvPr>
            <p:ph idx="19" type="body"/>
          </p:nvPr>
        </p:nvSpPr>
        <p:spPr>
          <a:xfrm>
            <a:off x="7591112" y="6852459"/>
            <a:ext cx="4308618" cy="1971833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i="0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33" name="Google Shape;1033;p61"/>
          <p:cNvSpPr/>
          <p:nvPr/>
        </p:nvSpPr>
        <p:spPr>
          <a:xfrm>
            <a:off x="7735128" y="6765194"/>
            <a:ext cx="3240360" cy="7200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34" name="Google Shape;1034;p61"/>
          <p:cNvSpPr/>
          <p:nvPr/>
        </p:nvSpPr>
        <p:spPr>
          <a:xfrm>
            <a:off x="12072149" y="5727948"/>
            <a:ext cx="1183534" cy="118353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35" name="Google Shape;1035;p61"/>
          <p:cNvSpPr/>
          <p:nvPr>
            <p:ph idx="20" type="pic"/>
          </p:nvPr>
        </p:nvSpPr>
        <p:spPr>
          <a:xfrm>
            <a:off x="12387746" y="6043545"/>
            <a:ext cx="552341" cy="552341"/>
          </a:xfrm>
          <a:prstGeom prst="rect">
            <a:avLst/>
          </a:prstGeom>
          <a:noFill/>
          <a:ln>
            <a:noFill/>
          </a:ln>
        </p:spPr>
      </p:sp>
      <p:sp>
        <p:nvSpPr>
          <p:cNvPr id="1036" name="Google Shape;1036;p61"/>
          <p:cNvSpPr txBox="1"/>
          <p:nvPr>
            <p:ph idx="21" type="body"/>
          </p:nvPr>
        </p:nvSpPr>
        <p:spPr>
          <a:xfrm>
            <a:off x="13305048" y="5973106"/>
            <a:ext cx="4270738" cy="720080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6"/>
              </a:buClr>
              <a:buSzPts val="3200"/>
              <a:buNone/>
              <a:defRPr i="0" sz="32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37" name="Google Shape;1037;p61"/>
          <p:cNvSpPr txBox="1"/>
          <p:nvPr>
            <p:ph idx="22" type="body"/>
          </p:nvPr>
        </p:nvSpPr>
        <p:spPr>
          <a:xfrm>
            <a:off x="13331531" y="6852459"/>
            <a:ext cx="4308618" cy="1971833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i="0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38" name="Google Shape;1038;p61"/>
          <p:cNvSpPr/>
          <p:nvPr/>
        </p:nvSpPr>
        <p:spPr>
          <a:xfrm>
            <a:off x="13475548" y="6765194"/>
            <a:ext cx="3240360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0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0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0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0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0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0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0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0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0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0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0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0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0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5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1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5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1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25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1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75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1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25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1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75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1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25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1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75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1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25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1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1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1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1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1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1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1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1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1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1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75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0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0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0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0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5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1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1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1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1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5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1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1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5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1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1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5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1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1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1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1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1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1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1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1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1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1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0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0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0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0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0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75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2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25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2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75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2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325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2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375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2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425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2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475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2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25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2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75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2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2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2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2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2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2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2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2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2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2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625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0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0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2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5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2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8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2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85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2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9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2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95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2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2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5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2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1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2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2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2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2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2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2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2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2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2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2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15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225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3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275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3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325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3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375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3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425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3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475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3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25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3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75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3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625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3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3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3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3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3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3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3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3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3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3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675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0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75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3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8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3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85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3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9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3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95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3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3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5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3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1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3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15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3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3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3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3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3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3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3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3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3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3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 keywords">
  <p:cSld name="5 keywords">
    <p:spTree>
      <p:nvGrpSpPr>
        <p:cNvPr id="1039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Google Shape;1040;p62"/>
          <p:cNvSpPr txBox="1"/>
          <p:nvPr>
            <p:ph type="title"/>
          </p:nvPr>
        </p:nvSpPr>
        <p:spPr>
          <a:xfrm>
            <a:off x="3072630" y="246956"/>
            <a:ext cx="14349566" cy="1203151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1" name="Google Shape;1041;p62"/>
          <p:cNvSpPr txBox="1"/>
          <p:nvPr>
            <p:ph idx="11" type="ftr"/>
          </p:nvPr>
        </p:nvSpPr>
        <p:spPr>
          <a:xfrm>
            <a:off x="10507991" y="9463858"/>
            <a:ext cx="5790697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2" name="Google Shape;1042;p62"/>
          <p:cNvSpPr txBox="1"/>
          <p:nvPr>
            <p:ph idx="12" type="sldNum"/>
          </p:nvPr>
        </p:nvSpPr>
        <p:spPr>
          <a:xfrm>
            <a:off x="17151170" y="9432788"/>
            <a:ext cx="1080120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43" name="Google Shape;1043;p62"/>
          <p:cNvSpPr txBox="1"/>
          <p:nvPr>
            <p:ph idx="1" type="body"/>
          </p:nvPr>
        </p:nvSpPr>
        <p:spPr>
          <a:xfrm>
            <a:off x="3166542" y="1543100"/>
            <a:ext cx="14329592" cy="504056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rgbClr val="8D8D8D"/>
              </a:buClr>
              <a:buSzPts val="2400"/>
              <a:buNone/>
              <a:defRPr i="1">
                <a:solidFill>
                  <a:srgbClr val="8D8D8D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44" name="Google Shape;1044;p62"/>
          <p:cNvSpPr/>
          <p:nvPr/>
        </p:nvSpPr>
        <p:spPr>
          <a:xfrm>
            <a:off x="3238550" y="1399084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45" name="Google Shape;1045;p62"/>
          <p:cNvSpPr/>
          <p:nvPr/>
        </p:nvSpPr>
        <p:spPr>
          <a:xfrm>
            <a:off x="1" y="3775955"/>
            <a:ext cx="18286411" cy="1947863"/>
          </a:xfrm>
          <a:prstGeom prst="rect">
            <a:avLst/>
          </a:prstGeom>
          <a:solidFill>
            <a:srgbClr val="C6C6C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46" name="Google Shape;1046;p62"/>
          <p:cNvSpPr/>
          <p:nvPr/>
        </p:nvSpPr>
        <p:spPr>
          <a:xfrm>
            <a:off x="8043640" y="3307951"/>
            <a:ext cx="945094" cy="467072"/>
          </a:xfrm>
          <a:custGeom>
            <a:rect b="b" l="l" r="r" t="t"/>
            <a:pathLst>
              <a:path extrusionOk="0" h="467072" w="945094">
                <a:moveTo>
                  <a:pt x="467072" y="0"/>
                </a:moveTo>
                <a:lnTo>
                  <a:pt x="945094" y="467072"/>
                </a:lnTo>
                <a:lnTo>
                  <a:pt x="0" y="467072"/>
                </a:lnTo>
                <a:close/>
              </a:path>
            </a:pathLst>
          </a:custGeom>
          <a:solidFill>
            <a:srgbClr val="43611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47" name="Google Shape;1047;p62"/>
          <p:cNvSpPr/>
          <p:nvPr/>
        </p:nvSpPr>
        <p:spPr>
          <a:xfrm rot="10800000">
            <a:off x="3503785" y="5722886"/>
            <a:ext cx="951623" cy="468000"/>
          </a:xfrm>
          <a:custGeom>
            <a:rect b="b" l="l" r="r" t="t"/>
            <a:pathLst>
              <a:path extrusionOk="0" h="468000" w="951623">
                <a:moveTo>
                  <a:pt x="951623" y="468000"/>
                </a:moveTo>
                <a:lnTo>
                  <a:pt x="0" y="468000"/>
                </a:lnTo>
                <a:lnTo>
                  <a:pt x="269575" y="198426"/>
                </a:lnTo>
                <a:lnTo>
                  <a:pt x="472652" y="0"/>
                </a:lnTo>
                <a:close/>
              </a:path>
            </a:pathLst>
          </a:custGeom>
          <a:solidFill>
            <a:srgbClr val="43611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48" name="Google Shape;1048;p62"/>
          <p:cNvSpPr/>
          <p:nvPr/>
        </p:nvSpPr>
        <p:spPr>
          <a:xfrm>
            <a:off x="10853552" y="3307951"/>
            <a:ext cx="945094" cy="467072"/>
          </a:xfrm>
          <a:custGeom>
            <a:rect b="b" l="l" r="r" t="t"/>
            <a:pathLst>
              <a:path extrusionOk="0" h="467072" w="945094">
                <a:moveTo>
                  <a:pt x="467072" y="0"/>
                </a:moveTo>
                <a:lnTo>
                  <a:pt x="945094" y="467072"/>
                </a:lnTo>
                <a:lnTo>
                  <a:pt x="0" y="467072"/>
                </a:lnTo>
                <a:close/>
              </a:path>
            </a:pathLst>
          </a:custGeom>
          <a:solidFill>
            <a:srgbClr val="A1012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49" name="Google Shape;1049;p62"/>
          <p:cNvSpPr/>
          <p:nvPr/>
        </p:nvSpPr>
        <p:spPr>
          <a:xfrm rot="10800000">
            <a:off x="6313697" y="5722886"/>
            <a:ext cx="951623" cy="468000"/>
          </a:xfrm>
          <a:custGeom>
            <a:rect b="b" l="l" r="r" t="t"/>
            <a:pathLst>
              <a:path extrusionOk="0" h="468000" w="951623">
                <a:moveTo>
                  <a:pt x="951623" y="468000"/>
                </a:moveTo>
                <a:lnTo>
                  <a:pt x="0" y="468000"/>
                </a:lnTo>
                <a:lnTo>
                  <a:pt x="269575" y="198426"/>
                </a:lnTo>
                <a:lnTo>
                  <a:pt x="472652" y="0"/>
                </a:lnTo>
                <a:close/>
              </a:path>
            </a:pathLst>
          </a:custGeom>
          <a:solidFill>
            <a:srgbClr val="A1012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50" name="Google Shape;1050;p62"/>
          <p:cNvSpPr/>
          <p:nvPr/>
        </p:nvSpPr>
        <p:spPr>
          <a:xfrm>
            <a:off x="13663464" y="3307951"/>
            <a:ext cx="945094" cy="467072"/>
          </a:xfrm>
          <a:custGeom>
            <a:rect b="b" l="l" r="r" t="t"/>
            <a:pathLst>
              <a:path extrusionOk="0" h="467072" w="945094">
                <a:moveTo>
                  <a:pt x="467072" y="0"/>
                </a:moveTo>
                <a:lnTo>
                  <a:pt x="945094" y="467072"/>
                </a:lnTo>
                <a:lnTo>
                  <a:pt x="0" y="467072"/>
                </a:lnTo>
                <a:close/>
              </a:path>
            </a:pathLst>
          </a:custGeom>
          <a:solidFill>
            <a:srgbClr val="5D167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51" name="Google Shape;1051;p62"/>
          <p:cNvSpPr/>
          <p:nvPr/>
        </p:nvSpPr>
        <p:spPr>
          <a:xfrm rot="10800000">
            <a:off x="9123609" y="5722886"/>
            <a:ext cx="951623" cy="468000"/>
          </a:xfrm>
          <a:custGeom>
            <a:rect b="b" l="l" r="r" t="t"/>
            <a:pathLst>
              <a:path extrusionOk="0" h="468000" w="951623">
                <a:moveTo>
                  <a:pt x="951623" y="468000"/>
                </a:moveTo>
                <a:lnTo>
                  <a:pt x="0" y="468000"/>
                </a:lnTo>
                <a:lnTo>
                  <a:pt x="269575" y="198426"/>
                </a:lnTo>
                <a:lnTo>
                  <a:pt x="472652" y="0"/>
                </a:lnTo>
                <a:close/>
              </a:path>
            </a:pathLst>
          </a:custGeom>
          <a:solidFill>
            <a:srgbClr val="5D167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52" name="Google Shape;1052;p62"/>
          <p:cNvSpPr/>
          <p:nvPr/>
        </p:nvSpPr>
        <p:spPr>
          <a:xfrm>
            <a:off x="16473377" y="3307951"/>
            <a:ext cx="945094" cy="467072"/>
          </a:xfrm>
          <a:custGeom>
            <a:rect b="b" l="l" r="r" t="t"/>
            <a:pathLst>
              <a:path extrusionOk="0" h="467072" w="945094">
                <a:moveTo>
                  <a:pt x="467072" y="0"/>
                </a:moveTo>
                <a:lnTo>
                  <a:pt x="945094" y="467072"/>
                </a:lnTo>
                <a:lnTo>
                  <a:pt x="0" y="467072"/>
                </a:lnTo>
                <a:close/>
              </a:path>
            </a:pathLst>
          </a:custGeom>
          <a:solidFill>
            <a:srgbClr val="8954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53" name="Google Shape;1053;p62"/>
          <p:cNvSpPr/>
          <p:nvPr/>
        </p:nvSpPr>
        <p:spPr>
          <a:xfrm rot="10800000">
            <a:off x="11933521" y="5722886"/>
            <a:ext cx="951623" cy="468000"/>
          </a:xfrm>
          <a:custGeom>
            <a:rect b="b" l="l" r="r" t="t"/>
            <a:pathLst>
              <a:path extrusionOk="0" h="468000" w="951623">
                <a:moveTo>
                  <a:pt x="951623" y="468000"/>
                </a:moveTo>
                <a:lnTo>
                  <a:pt x="0" y="468000"/>
                </a:lnTo>
                <a:lnTo>
                  <a:pt x="269575" y="198426"/>
                </a:lnTo>
                <a:lnTo>
                  <a:pt x="472652" y="0"/>
                </a:lnTo>
                <a:close/>
              </a:path>
            </a:pathLst>
          </a:custGeom>
          <a:solidFill>
            <a:srgbClr val="8954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54" name="Google Shape;1054;p62"/>
          <p:cNvSpPr/>
          <p:nvPr/>
        </p:nvSpPr>
        <p:spPr>
          <a:xfrm>
            <a:off x="5233728" y="3307951"/>
            <a:ext cx="945094" cy="467072"/>
          </a:xfrm>
          <a:custGeom>
            <a:rect b="b" l="l" r="r" t="t"/>
            <a:pathLst>
              <a:path extrusionOk="0" h="467072" w="945094">
                <a:moveTo>
                  <a:pt x="467072" y="0"/>
                </a:moveTo>
                <a:lnTo>
                  <a:pt x="945094" y="467072"/>
                </a:lnTo>
                <a:lnTo>
                  <a:pt x="0" y="467072"/>
                </a:lnTo>
                <a:close/>
              </a:path>
            </a:pathLst>
          </a:custGeom>
          <a:solidFill>
            <a:srgbClr val="00567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55" name="Google Shape;1055;p62"/>
          <p:cNvSpPr/>
          <p:nvPr/>
        </p:nvSpPr>
        <p:spPr>
          <a:xfrm rot="10800000">
            <a:off x="693873" y="5722886"/>
            <a:ext cx="951623" cy="468000"/>
          </a:xfrm>
          <a:custGeom>
            <a:rect b="b" l="l" r="r" t="t"/>
            <a:pathLst>
              <a:path extrusionOk="0" h="468000" w="951623">
                <a:moveTo>
                  <a:pt x="951623" y="468000"/>
                </a:moveTo>
                <a:lnTo>
                  <a:pt x="0" y="468000"/>
                </a:lnTo>
                <a:lnTo>
                  <a:pt x="269575" y="198426"/>
                </a:lnTo>
                <a:lnTo>
                  <a:pt x="472652" y="0"/>
                </a:lnTo>
                <a:close/>
              </a:path>
            </a:pathLst>
          </a:custGeom>
          <a:solidFill>
            <a:srgbClr val="00567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56" name="Google Shape;1056;p62"/>
          <p:cNvSpPr txBox="1"/>
          <p:nvPr>
            <p:ph idx="2" type="body"/>
          </p:nvPr>
        </p:nvSpPr>
        <p:spPr>
          <a:xfrm>
            <a:off x="1078310" y="7170289"/>
            <a:ext cx="16200314" cy="1755993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57" name="Google Shape;1057;p62"/>
          <p:cNvSpPr/>
          <p:nvPr/>
        </p:nvSpPr>
        <p:spPr>
          <a:xfrm>
            <a:off x="1222326" y="7026274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58" name="Google Shape;1058;p62"/>
          <p:cNvSpPr/>
          <p:nvPr/>
        </p:nvSpPr>
        <p:spPr>
          <a:xfrm rot="-2700000">
            <a:off x="3617978" y="4163864"/>
            <a:ext cx="5248576" cy="1170179"/>
          </a:xfrm>
          <a:custGeom>
            <a:rect b="b" l="l" r="r" t="t"/>
            <a:pathLst>
              <a:path extrusionOk="0" h="1170179" w="5248576">
                <a:moveTo>
                  <a:pt x="4078397" y="0"/>
                </a:moveTo>
                <a:lnTo>
                  <a:pt x="5248576" y="1170179"/>
                </a:lnTo>
                <a:lnTo>
                  <a:pt x="1170178" y="1170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59" name="Google Shape;1059;p62"/>
          <p:cNvSpPr/>
          <p:nvPr/>
        </p:nvSpPr>
        <p:spPr>
          <a:xfrm rot="-2700000">
            <a:off x="6427890" y="4163864"/>
            <a:ext cx="5248576" cy="1170179"/>
          </a:xfrm>
          <a:custGeom>
            <a:rect b="b" l="l" r="r" t="t"/>
            <a:pathLst>
              <a:path extrusionOk="0" h="1170179" w="5248576">
                <a:moveTo>
                  <a:pt x="4078397" y="0"/>
                </a:moveTo>
                <a:lnTo>
                  <a:pt x="5248576" y="1170179"/>
                </a:lnTo>
                <a:lnTo>
                  <a:pt x="1170178" y="1170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60" name="Google Shape;1060;p62"/>
          <p:cNvSpPr/>
          <p:nvPr/>
        </p:nvSpPr>
        <p:spPr>
          <a:xfrm rot="-2700000">
            <a:off x="9237802" y="4163864"/>
            <a:ext cx="5248576" cy="1170179"/>
          </a:xfrm>
          <a:custGeom>
            <a:rect b="b" l="l" r="r" t="t"/>
            <a:pathLst>
              <a:path extrusionOk="0" h="1170179" w="5248576">
                <a:moveTo>
                  <a:pt x="4078397" y="0"/>
                </a:moveTo>
                <a:lnTo>
                  <a:pt x="5248576" y="1170179"/>
                </a:lnTo>
                <a:lnTo>
                  <a:pt x="1170178" y="1170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61" name="Google Shape;1061;p62"/>
          <p:cNvSpPr/>
          <p:nvPr/>
        </p:nvSpPr>
        <p:spPr>
          <a:xfrm rot="-2700000">
            <a:off x="12047714" y="4163864"/>
            <a:ext cx="5248576" cy="1170179"/>
          </a:xfrm>
          <a:custGeom>
            <a:rect b="b" l="l" r="r" t="t"/>
            <a:pathLst>
              <a:path extrusionOk="0" h="1170179" w="5248576">
                <a:moveTo>
                  <a:pt x="4078397" y="0"/>
                </a:moveTo>
                <a:lnTo>
                  <a:pt x="5248576" y="1170179"/>
                </a:lnTo>
                <a:lnTo>
                  <a:pt x="1170178" y="1170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62" name="Google Shape;1062;p62"/>
          <p:cNvSpPr/>
          <p:nvPr/>
        </p:nvSpPr>
        <p:spPr>
          <a:xfrm rot="-2700000">
            <a:off x="808066" y="4163864"/>
            <a:ext cx="5248576" cy="1170179"/>
          </a:xfrm>
          <a:custGeom>
            <a:rect b="b" l="l" r="r" t="t"/>
            <a:pathLst>
              <a:path extrusionOk="0" h="1170179" w="5248576">
                <a:moveTo>
                  <a:pt x="4078397" y="0"/>
                </a:moveTo>
                <a:lnTo>
                  <a:pt x="5248576" y="1170179"/>
                </a:lnTo>
                <a:lnTo>
                  <a:pt x="1170178" y="1170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63" name="Google Shape;1063;p62"/>
          <p:cNvSpPr txBox="1"/>
          <p:nvPr>
            <p:ph idx="3" type="body"/>
          </p:nvPr>
        </p:nvSpPr>
        <p:spPr>
          <a:xfrm rot="-2700000">
            <a:off x="1674413" y="4278329"/>
            <a:ext cx="3572959" cy="870619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64" name="Google Shape;1064;p62"/>
          <p:cNvSpPr txBox="1"/>
          <p:nvPr>
            <p:ph idx="4" type="body"/>
          </p:nvPr>
        </p:nvSpPr>
        <p:spPr>
          <a:xfrm rot="-2700000">
            <a:off x="4490186" y="4278329"/>
            <a:ext cx="3572959" cy="870619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65" name="Google Shape;1065;p62"/>
          <p:cNvSpPr txBox="1"/>
          <p:nvPr>
            <p:ph idx="5" type="body"/>
          </p:nvPr>
        </p:nvSpPr>
        <p:spPr>
          <a:xfrm rot="-2700000">
            <a:off x="7305959" y="4278329"/>
            <a:ext cx="3572959" cy="870619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66" name="Google Shape;1066;p62"/>
          <p:cNvSpPr txBox="1"/>
          <p:nvPr>
            <p:ph idx="6" type="body"/>
          </p:nvPr>
        </p:nvSpPr>
        <p:spPr>
          <a:xfrm rot="-2700000">
            <a:off x="10121732" y="4278329"/>
            <a:ext cx="3572959" cy="870619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67" name="Google Shape;1067;p62"/>
          <p:cNvSpPr txBox="1"/>
          <p:nvPr>
            <p:ph idx="7" type="body"/>
          </p:nvPr>
        </p:nvSpPr>
        <p:spPr>
          <a:xfrm rot="-2700000">
            <a:off x="12937503" y="4278329"/>
            <a:ext cx="3572959" cy="870619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4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4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4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4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4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4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4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4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4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1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6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6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6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6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6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6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6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6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6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1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10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6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6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6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6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6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6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6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6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6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10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1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6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6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6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6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6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6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6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6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6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1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1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6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6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6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6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6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6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6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6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6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10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1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6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6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6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6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6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6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1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5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5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5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5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5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5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5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5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5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ofile 4">
  <p:cSld name="rofile 4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7"/>
          <p:cNvSpPr/>
          <p:nvPr/>
        </p:nvSpPr>
        <p:spPr>
          <a:xfrm>
            <a:off x="11143377" y="3995458"/>
            <a:ext cx="1032497" cy="1032497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200" u="none" cap="none" strike="noStrike">
              <a:solidFill>
                <a:schemeClr val="accent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8" name="Google Shape;98;p7"/>
          <p:cNvSpPr txBox="1"/>
          <p:nvPr>
            <p:ph idx="11" type="ftr"/>
          </p:nvPr>
        </p:nvSpPr>
        <p:spPr>
          <a:xfrm>
            <a:off x="10509540" y="9464400"/>
            <a:ext cx="5790697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7"/>
          <p:cNvSpPr/>
          <p:nvPr/>
        </p:nvSpPr>
        <p:spPr>
          <a:xfrm>
            <a:off x="11951518" y="5027955"/>
            <a:ext cx="811957" cy="81195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200" u="none" cap="none" strike="noStrike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0" name="Google Shape;100;p7"/>
          <p:cNvSpPr/>
          <p:nvPr/>
        </p:nvSpPr>
        <p:spPr>
          <a:xfrm>
            <a:off x="6664309" y="1039044"/>
            <a:ext cx="5060429" cy="5060429"/>
          </a:xfrm>
          <a:prstGeom prst="ellipse">
            <a:avLst/>
          </a:prstGeom>
          <a:solidFill>
            <a:srgbClr val="0081A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1" name="Google Shape;101;p7"/>
          <p:cNvSpPr/>
          <p:nvPr/>
        </p:nvSpPr>
        <p:spPr>
          <a:xfrm>
            <a:off x="5584189" y="2479204"/>
            <a:ext cx="1368152" cy="136815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2" name="Google Shape;102;p7"/>
          <p:cNvSpPr/>
          <p:nvPr/>
        </p:nvSpPr>
        <p:spPr>
          <a:xfrm>
            <a:off x="6500424" y="914897"/>
            <a:ext cx="5060429" cy="5060429"/>
          </a:xfrm>
          <a:prstGeom prst="ellipse">
            <a:avLst/>
          </a:prstGeom>
          <a:solidFill>
            <a:srgbClr val="53D6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3" name="Google Shape;103;p7"/>
          <p:cNvSpPr txBox="1"/>
          <p:nvPr>
            <p:ph type="title"/>
          </p:nvPr>
        </p:nvSpPr>
        <p:spPr>
          <a:xfrm>
            <a:off x="4329563" y="6222956"/>
            <a:ext cx="9577064" cy="792088"/>
          </a:xfrm>
          <a:prstGeom prst="rect">
            <a:avLst/>
          </a:prstGeom>
          <a:noFill/>
          <a:ln>
            <a:noFill/>
          </a:ln>
        </p:spPr>
        <p:txBody>
          <a:bodyPr anchorCtr="0" anchor="b" bIns="81625" lIns="163275" spcFirstLastPara="1" rIns="163275" wrap="square" tIns="816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sz="3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7"/>
          <p:cNvSpPr/>
          <p:nvPr/>
        </p:nvSpPr>
        <p:spPr>
          <a:xfrm>
            <a:off x="7523026" y="7735788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5" name="Google Shape;105;p7"/>
          <p:cNvSpPr txBox="1"/>
          <p:nvPr>
            <p:ph idx="1" type="body"/>
          </p:nvPr>
        </p:nvSpPr>
        <p:spPr>
          <a:xfrm>
            <a:off x="4354674" y="6943700"/>
            <a:ext cx="9577064" cy="576064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Autofit/>
          </a:bodyPr>
          <a:lstStyle>
            <a:lvl1pPr indent="-228600" lvl="0" marL="457200" algn="ctr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rgbClr val="0081A9"/>
              </a:buClr>
              <a:buSzPts val="2400"/>
              <a:buNone/>
              <a:defRPr i="1" sz="2400">
                <a:solidFill>
                  <a:srgbClr val="0081A9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6" name="Google Shape;106;p7"/>
          <p:cNvSpPr/>
          <p:nvPr>
            <p:ph idx="2" type="pic"/>
          </p:nvPr>
        </p:nvSpPr>
        <p:spPr>
          <a:xfrm>
            <a:off x="6664309" y="1039044"/>
            <a:ext cx="4916413" cy="4916413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7" name="Google Shape;107;p7"/>
          <p:cNvSpPr txBox="1"/>
          <p:nvPr>
            <p:ph idx="3" type="body"/>
          </p:nvPr>
        </p:nvSpPr>
        <p:spPr>
          <a:xfrm>
            <a:off x="2899794" y="7879804"/>
            <a:ext cx="12486825" cy="1584176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8" name="Google Shape;108;p7"/>
          <p:cNvSpPr/>
          <p:nvPr/>
        </p:nvSpPr>
        <p:spPr>
          <a:xfrm>
            <a:off x="4354674" y="2047156"/>
            <a:ext cx="864096" cy="86409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9" name="Google Shape;109;p7"/>
          <p:cNvSpPr/>
          <p:nvPr/>
        </p:nvSpPr>
        <p:spPr>
          <a:xfrm>
            <a:off x="5584189" y="1899752"/>
            <a:ext cx="432048" cy="43204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0" name="Google Shape;110;p7"/>
          <p:cNvSpPr/>
          <p:nvPr/>
        </p:nvSpPr>
        <p:spPr>
          <a:xfrm>
            <a:off x="13315216" y="4732632"/>
            <a:ext cx="486995" cy="48699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200" u="none" cap="none" strike="noStrike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1" name="Google Shape;111;p7"/>
          <p:cNvSpPr/>
          <p:nvPr/>
        </p:nvSpPr>
        <p:spPr>
          <a:xfrm>
            <a:off x="-1" y="0"/>
            <a:ext cx="18286413" cy="11181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2" name="Google Shape;112;p7"/>
          <p:cNvSpPr txBox="1"/>
          <p:nvPr>
            <p:ph idx="12" type="sldNum"/>
          </p:nvPr>
        </p:nvSpPr>
        <p:spPr>
          <a:xfrm>
            <a:off x="17136094" y="9432788"/>
            <a:ext cx="1080120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>
            <a:lvl1pPr indent="0" lvl="0" mar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 Images 2">
  <p:cSld name="4 Images 2">
    <p:spTree>
      <p:nvGrpSpPr>
        <p:cNvPr id="1068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p63"/>
          <p:cNvSpPr txBox="1"/>
          <p:nvPr>
            <p:ph type="title"/>
          </p:nvPr>
        </p:nvSpPr>
        <p:spPr>
          <a:xfrm>
            <a:off x="3072630" y="246956"/>
            <a:ext cx="14349566" cy="1203151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0" name="Google Shape;1070;p63"/>
          <p:cNvSpPr txBox="1"/>
          <p:nvPr>
            <p:ph idx="11" type="ftr"/>
          </p:nvPr>
        </p:nvSpPr>
        <p:spPr>
          <a:xfrm>
            <a:off x="10507991" y="9463858"/>
            <a:ext cx="5790697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1" name="Google Shape;1071;p63"/>
          <p:cNvSpPr txBox="1"/>
          <p:nvPr>
            <p:ph idx="1" type="body"/>
          </p:nvPr>
        </p:nvSpPr>
        <p:spPr>
          <a:xfrm>
            <a:off x="3166542" y="1543100"/>
            <a:ext cx="14329592" cy="504056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rgbClr val="8D8D8D"/>
              </a:buClr>
              <a:buSzPts val="2400"/>
              <a:buNone/>
              <a:defRPr i="1">
                <a:solidFill>
                  <a:srgbClr val="8D8D8D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72" name="Google Shape;1072;p63"/>
          <p:cNvSpPr/>
          <p:nvPr/>
        </p:nvSpPr>
        <p:spPr>
          <a:xfrm>
            <a:off x="3238550" y="1399084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73" name="Google Shape;1073;p63"/>
          <p:cNvSpPr/>
          <p:nvPr/>
        </p:nvSpPr>
        <p:spPr>
          <a:xfrm>
            <a:off x="1382135" y="2742860"/>
            <a:ext cx="3152799" cy="3152799"/>
          </a:xfrm>
          <a:prstGeom prst="ellipse">
            <a:avLst/>
          </a:prstGeom>
          <a:solidFill>
            <a:srgbClr val="0081A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74" name="Google Shape;1074;p63"/>
          <p:cNvSpPr/>
          <p:nvPr/>
        </p:nvSpPr>
        <p:spPr>
          <a:xfrm>
            <a:off x="1218250" y="2618713"/>
            <a:ext cx="3152799" cy="3152799"/>
          </a:xfrm>
          <a:prstGeom prst="ellipse">
            <a:avLst/>
          </a:prstGeom>
          <a:solidFill>
            <a:srgbClr val="53D6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75" name="Google Shape;1075;p63"/>
          <p:cNvSpPr/>
          <p:nvPr>
            <p:ph idx="2" type="pic"/>
          </p:nvPr>
        </p:nvSpPr>
        <p:spPr>
          <a:xfrm>
            <a:off x="1353999" y="2700656"/>
            <a:ext cx="3063073" cy="3063073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76" name="Google Shape;1076;p63"/>
          <p:cNvSpPr/>
          <p:nvPr/>
        </p:nvSpPr>
        <p:spPr>
          <a:xfrm>
            <a:off x="5539138" y="2742860"/>
            <a:ext cx="3152799" cy="3152799"/>
          </a:xfrm>
          <a:prstGeom prst="ellipse">
            <a:avLst/>
          </a:prstGeom>
          <a:solidFill>
            <a:srgbClr val="65922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77" name="Google Shape;1077;p63"/>
          <p:cNvSpPr/>
          <p:nvPr/>
        </p:nvSpPr>
        <p:spPr>
          <a:xfrm>
            <a:off x="5375253" y="2618713"/>
            <a:ext cx="3152799" cy="3152799"/>
          </a:xfrm>
          <a:prstGeom prst="ellipse">
            <a:avLst/>
          </a:prstGeom>
          <a:solidFill>
            <a:srgbClr val="B7DF7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78" name="Google Shape;1078;p63"/>
          <p:cNvSpPr/>
          <p:nvPr>
            <p:ph idx="3" type="pic"/>
          </p:nvPr>
        </p:nvSpPr>
        <p:spPr>
          <a:xfrm>
            <a:off x="5511002" y="2700656"/>
            <a:ext cx="3063073" cy="3063073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79" name="Google Shape;1079;p63"/>
          <p:cNvSpPr/>
          <p:nvPr/>
        </p:nvSpPr>
        <p:spPr>
          <a:xfrm>
            <a:off x="9696141" y="2742860"/>
            <a:ext cx="3152799" cy="3152799"/>
          </a:xfrm>
          <a:prstGeom prst="ellipse">
            <a:avLst/>
          </a:prstGeom>
          <a:solidFill>
            <a:srgbClr val="F1024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80" name="Google Shape;1080;p63"/>
          <p:cNvSpPr/>
          <p:nvPr/>
        </p:nvSpPr>
        <p:spPr>
          <a:xfrm>
            <a:off x="9532256" y="2618713"/>
            <a:ext cx="3152799" cy="3152799"/>
          </a:xfrm>
          <a:prstGeom prst="ellipse">
            <a:avLst/>
          </a:prstGeom>
          <a:solidFill>
            <a:srgbClr val="FD91A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81" name="Google Shape;1081;p63"/>
          <p:cNvSpPr/>
          <p:nvPr>
            <p:ph idx="4" type="pic"/>
          </p:nvPr>
        </p:nvSpPr>
        <p:spPr>
          <a:xfrm>
            <a:off x="9668005" y="2700656"/>
            <a:ext cx="3063073" cy="3063073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82" name="Google Shape;1082;p63"/>
          <p:cNvSpPr/>
          <p:nvPr/>
        </p:nvSpPr>
        <p:spPr>
          <a:xfrm>
            <a:off x="13853145" y="2742860"/>
            <a:ext cx="3152799" cy="3152799"/>
          </a:xfrm>
          <a:prstGeom prst="ellipse">
            <a:avLst/>
          </a:prstGeom>
          <a:solidFill>
            <a:srgbClr val="8C21B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83" name="Google Shape;1083;p63"/>
          <p:cNvSpPr/>
          <p:nvPr/>
        </p:nvSpPr>
        <p:spPr>
          <a:xfrm>
            <a:off x="13689259" y="2618713"/>
            <a:ext cx="3152799" cy="3152799"/>
          </a:xfrm>
          <a:prstGeom prst="ellipse">
            <a:avLst/>
          </a:prstGeom>
          <a:solidFill>
            <a:srgbClr val="D08DE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84" name="Google Shape;1084;p63"/>
          <p:cNvSpPr/>
          <p:nvPr>
            <p:ph idx="5" type="pic"/>
          </p:nvPr>
        </p:nvSpPr>
        <p:spPr>
          <a:xfrm>
            <a:off x="13825009" y="2700656"/>
            <a:ext cx="3063073" cy="3063073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85" name="Google Shape;1085;p63"/>
          <p:cNvSpPr txBox="1"/>
          <p:nvPr>
            <p:ph idx="6" type="body"/>
          </p:nvPr>
        </p:nvSpPr>
        <p:spPr>
          <a:xfrm>
            <a:off x="882803" y="5988137"/>
            <a:ext cx="3977631" cy="720080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Autofit/>
          </a:bodyPr>
          <a:lstStyle>
            <a:lvl1pPr indent="-228600" lvl="0" marL="457200" algn="ctr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i="0" sz="2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86" name="Google Shape;1086;p63"/>
          <p:cNvSpPr txBox="1"/>
          <p:nvPr>
            <p:ph idx="7" type="body"/>
          </p:nvPr>
        </p:nvSpPr>
        <p:spPr>
          <a:xfrm>
            <a:off x="1035285" y="7219190"/>
            <a:ext cx="3715678" cy="1643461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Autofit/>
          </a:bodyPr>
          <a:lstStyle>
            <a:lvl1pPr indent="-228600" lvl="0" marL="457200" algn="ctr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i="0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87" name="Google Shape;1087;p63"/>
          <p:cNvSpPr/>
          <p:nvPr/>
        </p:nvSpPr>
        <p:spPr>
          <a:xfrm>
            <a:off x="1272944" y="7117857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88" name="Google Shape;1088;p63"/>
          <p:cNvSpPr txBox="1"/>
          <p:nvPr>
            <p:ph idx="8" type="body"/>
          </p:nvPr>
        </p:nvSpPr>
        <p:spPr>
          <a:xfrm>
            <a:off x="5020318" y="5985793"/>
            <a:ext cx="4012911" cy="720080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Autofit/>
          </a:bodyPr>
          <a:lstStyle>
            <a:lvl1pPr indent="-228600" lvl="0" marL="457200" algn="ctr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i="0" sz="28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89" name="Google Shape;1089;p63"/>
          <p:cNvSpPr txBox="1"/>
          <p:nvPr>
            <p:ph idx="9" type="body"/>
          </p:nvPr>
        </p:nvSpPr>
        <p:spPr>
          <a:xfrm>
            <a:off x="5200268" y="7216846"/>
            <a:ext cx="3715678" cy="1643461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Autofit/>
          </a:bodyPr>
          <a:lstStyle>
            <a:lvl1pPr indent="-228600" lvl="0" marL="457200" algn="ctr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i="0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90" name="Google Shape;1090;p63"/>
          <p:cNvSpPr/>
          <p:nvPr/>
        </p:nvSpPr>
        <p:spPr>
          <a:xfrm>
            <a:off x="5437927" y="7115513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91" name="Google Shape;1091;p63"/>
          <p:cNvSpPr txBox="1"/>
          <p:nvPr>
            <p:ph idx="13" type="body"/>
          </p:nvPr>
        </p:nvSpPr>
        <p:spPr>
          <a:xfrm>
            <a:off x="9190501" y="5988137"/>
            <a:ext cx="4012911" cy="720080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Autofit/>
          </a:bodyPr>
          <a:lstStyle>
            <a:lvl1pPr indent="-228600" lvl="0" marL="457200" algn="ctr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i="0" sz="28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92" name="Google Shape;1092;p63"/>
          <p:cNvSpPr txBox="1"/>
          <p:nvPr>
            <p:ph idx="14" type="body"/>
          </p:nvPr>
        </p:nvSpPr>
        <p:spPr>
          <a:xfrm>
            <a:off x="9365251" y="7219190"/>
            <a:ext cx="3715678" cy="1643461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Autofit/>
          </a:bodyPr>
          <a:lstStyle>
            <a:lvl1pPr indent="-228600" lvl="0" marL="457200" algn="ctr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i="0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93" name="Google Shape;1093;p63"/>
          <p:cNvSpPr/>
          <p:nvPr/>
        </p:nvSpPr>
        <p:spPr>
          <a:xfrm>
            <a:off x="9602910" y="7117857"/>
            <a:ext cx="3240360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94" name="Google Shape;1094;p63"/>
          <p:cNvSpPr txBox="1"/>
          <p:nvPr>
            <p:ph idx="15" type="body"/>
          </p:nvPr>
        </p:nvSpPr>
        <p:spPr>
          <a:xfrm>
            <a:off x="13360684" y="5988137"/>
            <a:ext cx="4012911" cy="720080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Autofit/>
          </a:bodyPr>
          <a:lstStyle>
            <a:lvl1pPr indent="-228600" lvl="0" marL="457200" algn="ctr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4"/>
              </a:buClr>
              <a:buSzPts val="2800"/>
              <a:buNone/>
              <a:defRPr i="0" sz="280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95" name="Google Shape;1095;p63"/>
          <p:cNvSpPr txBox="1"/>
          <p:nvPr>
            <p:ph idx="16" type="body"/>
          </p:nvPr>
        </p:nvSpPr>
        <p:spPr>
          <a:xfrm>
            <a:off x="13530234" y="7219190"/>
            <a:ext cx="3715678" cy="1643461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Autofit/>
          </a:bodyPr>
          <a:lstStyle>
            <a:lvl1pPr indent="-228600" lvl="0" marL="457200" algn="ctr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i="0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96" name="Google Shape;1096;p63"/>
          <p:cNvSpPr/>
          <p:nvPr/>
        </p:nvSpPr>
        <p:spPr>
          <a:xfrm>
            <a:off x="13767894" y="7117857"/>
            <a:ext cx="3240360" cy="72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97" name="Google Shape;1097;p63"/>
          <p:cNvSpPr txBox="1"/>
          <p:nvPr>
            <p:ph idx="17" type="body"/>
          </p:nvPr>
        </p:nvSpPr>
        <p:spPr>
          <a:xfrm>
            <a:off x="1032937" y="6485306"/>
            <a:ext cx="3715678" cy="573935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Autofit/>
          </a:bodyPr>
          <a:lstStyle>
            <a:lvl1pPr indent="-228600" lvl="0" marL="457200" algn="ctr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rgbClr val="005671"/>
              </a:buClr>
              <a:buSzPts val="1800"/>
              <a:buNone/>
              <a:defRPr i="1" sz="1800">
                <a:solidFill>
                  <a:srgbClr val="00567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98" name="Google Shape;1098;p63"/>
          <p:cNvSpPr txBox="1"/>
          <p:nvPr>
            <p:ph idx="18" type="body"/>
          </p:nvPr>
        </p:nvSpPr>
        <p:spPr>
          <a:xfrm>
            <a:off x="5197920" y="6482962"/>
            <a:ext cx="3715678" cy="573935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Autofit/>
          </a:bodyPr>
          <a:lstStyle>
            <a:lvl1pPr indent="-228600" lvl="0" marL="457200" algn="ctr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rgbClr val="436117"/>
              </a:buClr>
              <a:buSzPts val="1800"/>
              <a:buNone/>
              <a:defRPr i="1" sz="1800">
                <a:solidFill>
                  <a:srgbClr val="436117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99" name="Google Shape;1099;p63"/>
          <p:cNvSpPr txBox="1"/>
          <p:nvPr>
            <p:ph idx="19" type="body"/>
          </p:nvPr>
        </p:nvSpPr>
        <p:spPr>
          <a:xfrm>
            <a:off x="9362903" y="6485306"/>
            <a:ext cx="3715678" cy="573935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Autofit/>
          </a:bodyPr>
          <a:lstStyle>
            <a:lvl1pPr indent="-228600" lvl="0" marL="457200" algn="ctr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rgbClr val="A1012E"/>
              </a:buClr>
              <a:buSzPts val="1800"/>
              <a:buNone/>
              <a:defRPr i="1" sz="1800">
                <a:solidFill>
                  <a:srgbClr val="A1012E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00" name="Google Shape;1100;p63"/>
          <p:cNvSpPr txBox="1"/>
          <p:nvPr>
            <p:ph idx="20" type="body"/>
          </p:nvPr>
        </p:nvSpPr>
        <p:spPr>
          <a:xfrm>
            <a:off x="13527888" y="6485306"/>
            <a:ext cx="3715678" cy="573935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Autofit/>
          </a:bodyPr>
          <a:lstStyle>
            <a:lvl1pPr indent="-228600" lvl="0" marL="457200" algn="ctr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rgbClr val="5D1679"/>
              </a:buClr>
              <a:buSzPts val="1800"/>
              <a:buNone/>
              <a:defRPr i="1" sz="1800">
                <a:solidFill>
                  <a:srgbClr val="5D1679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01" name="Google Shape;1101;p63"/>
          <p:cNvSpPr txBox="1"/>
          <p:nvPr>
            <p:ph idx="12" type="sldNum"/>
          </p:nvPr>
        </p:nvSpPr>
        <p:spPr>
          <a:xfrm>
            <a:off x="17151170" y="9432788"/>
            <a:ext cx="1080120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7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7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7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7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7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7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7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7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7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0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0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0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5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8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5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8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25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8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75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8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25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8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75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8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25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8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75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8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25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8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9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9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9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9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9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9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9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9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9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25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8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8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8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8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8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8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8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8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8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0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0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8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8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8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3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8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3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8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4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8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4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8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8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8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9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6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9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9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9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9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8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9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9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9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9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9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9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8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8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8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8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8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8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8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8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8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0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0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0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0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0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175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9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225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9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275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9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325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9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375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9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425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9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475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9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25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9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75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9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6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9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6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9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7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9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7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9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8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9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8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9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9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9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9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9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9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75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9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9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9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9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9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9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9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9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9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1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0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0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0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0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2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9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2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9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3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9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3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9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4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9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4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9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9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9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6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9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6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0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0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7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0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0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8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0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9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0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9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0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0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0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1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9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9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9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9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9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9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9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9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9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ersonal skill">
  <p:cSld name="Personal skill">
    <p:spTree>
      <p:nvGrpSpPr>
        <p:cNvPr id="1102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p64"/>
          <p:cNvSpPr txBox="1"/>
          <p:nvPr>
            <p:ph type="title"/>
          </p:nvPr>
        </p:nvSpPr>
        <p:spPr>
          <a:xfrm>
            <a:off x="3072630" y="246956"/>
            <a:ext cx="14349566" cy="1203151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4" name="Google Shape;1104;p64"/>
          <p:cNvSpPr txBox="1"/>
          <p:nvPr>
            <p:ph idx="11" type="ftr"/>
          </p:nvPr>
        </p:nvSpPr>
        <p:spPr>
          <a:xfrm>
            <a:off x="10507991" y="9463858"/>
            <a:ext cx="5790697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5" name="Google Shape;1105;p64"/>
          <p:cNvSpPr txBox="1"/>
          <p:nvPr>
            <p:ph idx="12" type="sldNum"/>
          </p:nvPr>
        </p:nvSpPr>
        <p:spPr>
          <a:xfrm>
            <a:off x="17151170" y="9432788"/>
            <a:ext cx="1080120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06" name="Google Shape;1106;p64"/>
          <p:cNvSpPr txBox="1"/>
          <p:nvPr>
            <p:ph idx="1" type="body"/>
          </p:nvPr>
        </p:nvSpPr>
        <p:spPr>
          <a:xfrm>
            <a:off x="3166542" y="1543100"/>
            <a:ext cx="14329592" cy="504056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rgbClr val="8D8D8D"/>
              </a:buClr>
              <a:buSzPts val="2400"/>
              <a:buNone/>
              <a:defRPr i="1">
                <a:solidFill>
                  <a:srgbClr val="8D8D8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07" name="Google Shape;1107;p64"/>
          <p:cNvSpPr/>
          <p:nvPr/>
        </p:nvSpPr>
        <p:spPr>
          <a:xfrm>
            <a:off x="3238550" y="1399084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08" name="Google Shape;1108;p64"/>
          <p:cNvSpPr/>
          <p:nvPr/>
        </p:nvSpPr>
        <p:spPr>
          <a:xfrm>
            <a:off x="4684657" y="5560522"/>
            <a:ext cx="1032497" cy="1032497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accent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09" name="Google Shape;1109;p64"/>
          <p:cNvSpPr/>
          <p:nvPr/>
        </p:nvSpPr>
        <p:spPr>
          <a:xfrm>
            <a:off x="5706494" y="6515035"/>
            <a:ext cx="405980" cy="40598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10" name="Google Shape;1110;p64"/>
          <p:cNvSpPr/>
          <p:nvPr/>
        </p:nvSpPr>
        <p:spPr>
          <a:xfrm>
            <a:off x="1357412" y="2815601"/>
            <a:ext cx="4163054" cy="4163054"/>
          </a:xfrm>
          <a:prstGeom prst="ellipse">
            <a:avLst/>
          </a:prstGeom>
          <a:solidFill>
            <a:srgbClr val="0081A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11" name="Google Shape;1111;p64"/>
          <p:cNvSpPr/>
          <p:nvPr/>
        </p:nvSpPr>
        <p:spPr>
          <a:xfrm>
            <a:off x="996836" y="2898945"/>
            <a:ext cx="1368152" cy="136815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12" name="Google Shape;1112;p64"/>
          <p:cNvSpPr/>
          <p:nvPr/>
        </p:nvSpPr>
        <p:spPr>
          <a:xfrm>
            <a:off x="1193527" y="2691454"/>
            <a:ext cx="4163054" cy="4163054"/>
          </a:xfrm>
          <a:prstGeom prst="ellipse">
            <a:avLst/>
          </a:prstGeom>
          <a:solidFill>
            <a:srgbClr val="53D6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13" name="Google Shape;1113;p64"/>
          <p:cNvSpPr/>
          <p:nvPr>
            <p:ph idx="2" type="pic"/>
          </p:nvPr>
        </p:nvSpPr>
        <p:spPr>
          <a:xfrm>
            <a:off x="1329275" y="2815600"/>
            <a:ext cx="4044577" cy="4044577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14" name="Google Shape;1114;p64"/>
          <p:cNvSpPr/>
          <p:nvPr/>
        </p:nvSpPr>
        <p:spPr>
          <a:xfrm>
            <a:off x="627840" y="2220419"/>
            <a:ext cx="565687" cy="56568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15" name="Google Shape;1115;p64"/>
          <p:cNvSpPr txBox="1"/>
          <p:nvPr>
            <p:ph idx="3" type="body"/>
          </p:nvPr>
        </p:nvSpPr>
        <p:spPr>
          <a:xfrm>
            <a:off x="541846" y="7178630"/>
            <a:ext cx="5663368" cy="720080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Autofit/>
          </a:bodyPr>
          <a:lstStyle>
            <a:lvl1pPr indent="-228600" lvl="0" marL="457200" algn="ctr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 i="0" sz="32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16" name="Google Shape;1116;p64"/>
          <p:cNvSpPr txBox="1"/>
          <p:nvPr>
            <p:ph idx="4" type="body"/>
          </p:nvPr>
        </p:nvSpPr>
        <p:spPr>
          <a:xfrm>
            <a:off x="799793" y="7802411"/>
            <a:ext cx="5147474" cy="573935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Autofit/>
          </a:bodyPr>
          <a:lstStyle>
            <a:lvl1pPr indent="-228600" lvl="0" marL="457200" algn="ctr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rgbClr val="005671"/>
              </a:buClr>
              <a:buSzPts val="2000"/>
              <a:buNone/>
              <a:defRPr i="1" sz="2000">
                <a:solidFill>
                  <a:srgbClr val="00567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17" name="Google Shape;1117;p64"/>
          <p:cNvSpPr txBox="1"/>
          <p:nvPr>
            <p:ph idx="5" type="body"/>
          </p:nvPr>
        </p:nvSpPr>
        <p:spPr>
          <a:xfrm>
            <a:off x="6185744" y="2506652"/>
            <a:ext cx="5627977" cy="720080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3"/>
              </a:buClr>
              <a:buSzPts val="3200"/>
              <a:buNone/>
              <a:defRPr i="0" sz="32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18" name="Google Shape;1118;p64"/>
          <p:cNvSpPr txBox="1"/>
          <p:nvPr>
            <p:ph idx="6" type="body"/>
          </p:nvPr>
        </p:nvSpPr>
        <p:spPr>
          <a:xfrm>
            <a:off x="6212228" y="3386005"/>
            <a:ext cx="5586604" cy="2174517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i="0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19" name="Google Shape;1119;p64"/>
          <p:cNvSpPr/>
          <p:nvPr/>
        </p:nvSpPr>
        <p:spPr>
          <a:xfrm>
            <a:off x="6356244" y="3298740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20" name="Google Shape;1120;p64"/>
          <p:cNvSpPr/>
          <p:nvPr/>
        </p:nvSpPr>
        <p:spPr>
          <a:xfrm>
            <a:off x="6356244" y="5763825"/>
            <a:ext cx="829194" cy="82919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21" name="Google Shape;1121;p64"/>
          <p:cNvSpPr/>
          <p:nvPr>
            <p:ph idx="7" type="pic"/>
          </p:nvPr>
        </p:nvSpPr>
        <p:spPr>
          <a:xfrm>
            <a:off x="6484144" y="5891725"/>
            <a:ext cx="573395" cy="573395"/>
          </a:xfrm>
          <a:prstGeom prst="rect">
            <a:avLst/>
          </a:prstGeom>
          <a:noFill/>
          <a:ln>
            <a:noFill/>
          </a:ln>
        </p:spPr>
      </p:sp>
      <p:sp>
        <p:nvSpPr>
          <p:cNvPr id="1122" name="Google Shape;1122;p64"/>
          <p:cNvSpPr/>
          <p:nvPr/>
        </p:nvSpPr>
        <p:spPr>
          <a:xfrm>
            <a:off x="6356243" y="6831797"/>
            <a:ext cx="829194" cy="82919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23" name="Google Shape;1123;p64"/>
          <p:cNvSpPr/>
          <p:nvPr>
            <p:ph idx="8" type="pic"/>
          </p:nvPr>
        </p:nvSpPr>
        <p:spPr>
          <a:xfrm>
            <a:off x="6484143" y="6959697"/>
            <a:ext cx="573395" cy="573395"/>
          </a:xfrm>
          <a:prstGeom prst="rect">
            <a:avLst/>
          </a:prstGeom>
          <a:noFill/>
          <a:ln>
            <a:noFill/>
          </a:ln>
        </p:spPr>
      </p:sp>
      <p:sp>
        <p:nvSpPr>
          <p:cNvPr id="1124" name="Google Shape;1124;p64"/>
          <p:cNvSpPr/>
          <p:nvPr/>
        </p:nvSpPr>
        <p:spPr>
          <a:xfrm>
            <a:off x="6356244" y="7899770"/>
            <a:ext cx="829194" cy="8291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25" name="Google Shape;1125;p64"/>
          <p:cNvSpPr/>
          <p:nvPr>
            <p:ph idx="9" type="pic"/>
          </p:nvPr>
        </p:nvSpPr>
        <p:spPr>
          <a:xfrm>
            <a:off x="6484144" y="8027670"/>
            <a:ext cx="573395" cy="573395"/>
          </a:xfrm>
          <a:prstGeom prst="rect">
            <a:avLst/>
          </a:prstGeom>
          <a:noFill/>
          <a:ln>
            <a:noFill/>
          </a:ln>
        </p:spPr>
      </p:sp>
      <p:sp>
        <p:nvSpPr>
          <p:cNvPr id="1126" name="Google Shape;1126;p64"/>
          <p:cNvSpPr txBox="1"/>
          <p:nvPr>
            <p:ph idx="13" type="body"/>
          </p:nvPr>
        </p:nvSpPr>
        <p:spPr>
          <a:xfrm>
            <a:off x="7185438" y="5818382"/>
            <a:ext cx="4629197" cy="720080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i="0" sz="18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27" name="Google Shape;1127;p64"/>
          <p:cNvSpPr txBox="1"/>
          <p:nvPr>
            <p:ph idx="14" type="body"/>
          </p:nvPr>
        </p:nvSpPr>
        <p:spPr>
          <a:xfrm>
            <a:off x="7185438" y="6886354"/>
            <a:ext cx="4629197" cy="720080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i="0" sz="1800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28" name="Google Shape;1128;p64"/>
          <p:cNvSpPr txBox="1"/>
          <p:nvPr>
            <p:ph idx="15" type="body"/>
          </p:nvPr>
        </p:nvSpPr>
        <p:spPr>
          <a:xfrm>
            <a:off x="7185438" y="7954327"/>
            <a:ext cx="4629197" cy="720080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i="0" sz="1800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29" name="Google Shape;1129;p64"/>
          <p:cNvSpPr txBox="1"/>
          <p:nvPr>
            <p:ph idx="16" type="body"/>
          </p:nvPr>
        </p:nvSpPr>
        <p:spPr>
          <a:xfrm>
            <a:off x="11978303" y="2503262"/>
            <a:ext cx="5061477" cy="720080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i="0" sz="32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30" name="Google Shape;1130;p64"/>
          <p:cNvSpPr/>
          <p:nvPr/>
        </p:nvSpPr>
        <p:spPr>
          <a:xfrm>
            <a:off x="12148803" y="3295350"/>
            <a:ext cx="3240360" cy="7200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31" name="Google Shape;1131;p64"/>
          <p:cNvSpPr txBox="1"/>
          <p:nvPr>
            <p:ph idx="17" type="body"/>
          </p:nvPr>
        </p:nvSpPr>
        <p:spPr>
          <a:xfrm>
            <a:off x="11968545" y="3606078"/>
            <a:ext cx="5147474" cy="573935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rgbClr val="CD7F00"/>
              </a:buClr>
              <a:buSzPts val="2000"/>
              <a:buNone/>
              <a:defRPr i="1" sz="2000">
                <a:solidFill>
                  <a:srgbClr val="CD7F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grpSp>
        <p:nvGrpSpPr>
          <p:cNvPr id="1132" name="Google Shape;1132;p64"/>
          <p:cNvGrpSpPr/>
          <p:nvPr/>
        </p:nvGrpSpPr>
        <p:grpSpPr>
          <a:xfrm>
            <a:off x="12099171" y="4206974"/>
            <a:ext cx="5138100" cy="430805"/>
            <a:chOff x="12418479" y="4395656"/>
            <a:chExt cx="5138100" cy="430805"/>
          </a:xfrm>
        </p:grpSpPr>
        <p:sp>
          <p:nvSpPr>
            <p:cNvPr id="1133" name="Google Shape;1133;p64"/>
            <p:cNvSpPr/>
            <p:nvPr/>
          </p:nvSpPr>
          <p:spPr>
            <a:xfrm>
              <a:off x="12418479" y="4395656"/>
              <a:ext cx="430805" cy="430805"/>
            </a:xfrm>
            <a:prstGeom prst="ellipse">
              <a:avLst/>
            </a:prstGeom>
            <a:solidFill>
              <a:srgbClr val="DCDCD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134" name="Google Shape;1134;p64"/>
            <p:cNvSpPr/>
            <p:nvPr/>
          </p:nvSpPr>
          <p:spPr>
            <a:xfrm>
              <a:off x="12941512" y="4395656"/>
              <a:ext cx="430805" cy="430805"/>
            </a:xfrm>
            <a:prstGeom prst="ellipse">
              <a:avLst/>
            </a:prstGeom>
            <a:solidFill>
              <a:srgbClr val="DCDCD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135" name="Google Shape;1135;p64"/>
            <p:cNvSpPr/>
            <p:nvPr/>
          </p:nvSpPr>
          <p:spPr>
            <a:xfrm>
              <a:off x="13464545" y="4395656"/>
              <a:ext cx="430805" cy="430805"/>
            </a:xfrm>
            <a:prstGeom prst="ellipse">
              <a:avLst/>
            </a:prstGeom>
            <a:solidFill>
              <a:srgbClr val="DCDCD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136" name="Google Shape;1136;p64"/>
            <p:cNvSpPr/>
            <p:nvPr/>
          </p:nvSpPr>
          <p:spPr>
            <a:xfrm>
              <a:off x="13987578" y="4395656"/>
              <a:ext cx="430805" cy="430805"/>
            </a:xfrm>
            <a:prstGeom prst="ellipse">
              <a:avLst/>
            </a:prstGeom>
            <a:solidFill>
              <a:srgbClr val="DCDCD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137" name="Google Shape;1137;p64"/>
            <p:cNvSpPr/>
            <p:nvPr/>
          </p:nvSpPr>
          <p:spPr>
            <a:xfrm>
              <a:off x="14510611" y="4395656"/>
              <a:ext cx="430805" cy="430805"/>
            </a:xfrm>
            <a:prstGeom prst="ellipse">
              <a:avLst/>
            </a:prstGeom>
            <a:solidFill>
              <a:srgbClr val="DCDCD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138" name="Google Shape;1138;p64"/>
            <p:cNvSpPr/>
            <p:nvPr/>
          </p:nvSpPr>
          <p:spPr>
            <a:xfrm>
              <a:off x="15556677" y="4395656"/>
              <a:ext cx="430805" cy="430805"/>
            </a:xfrm>
            <a:prstGeom prst="ellipse">
              <a:avLst/>
            </a:prstGeom>
            <a:solidFill>
              <a:srgbClr val="DCDCD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139" name="Google Shape;1139;p64"/>
            <p:cNvSpPr/>
            <p:nvPr/>
          </p:nvSpPr>
          <p:spPr>
            <a:xfrm>
              <a:off x="16079709" y="4395656"/>
              <a:ext cx="430805" cy="430805"/>
            </a:xfrm>
            <a:prstGeom prst="ellipse">
              <a:avLst/>
            </a:prstGeom>
            <a:solidFill>
              <a:srgbClr val="DCDCD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140" name="Google Shape;1140;p64"/>
            <p:cNvSpPr/>
            <p:nvPr/>
          </p:nvSpPr>
          <p:spPr>
            <a:xfrm>
              <a:off x="17125773" y="4395656"/>
              <a:ext cx="430805" cy="430805"/>
            </a:xfrm>
            <a:prstGeom prst="ellipse">
              <a:avLst/>
            </a:prstGeom>
            <a:solidFill>
              <a:srgbClr val="DCDCD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141" name="Google Shape;1141;p64"/>
            <p:cNvSpPr/>
            <p:nvPr/>
          </p:nvSpPr>
          <p:spPr>
            <a:xfrm>
              <a:off x="15033644" y="4395656"/>
              <a:ext cx="430805" cy="430805"/>
            </a:xfrm>
            <a:prstGeom prst="ellipse">
              <a:avLst/>
            </a:prstGeom>
            <a:solidFill>
              <a:srgbClr val="DCDCD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142" name="Google Shape;1142;p64"/>
            <p:cNvSpPr/>
            <p:nvPr/>
          </p:nvSpPr>
          <p:spPr>
            <a:xfrm>
              <a:off x="16602744" y="4395656"/>
              <a:ext cx="430805" cy="430805"/>
            </a:xfrm>
            <a:prstGeom prst="ellipse">
              <a:avLst/>
            </a:prstGeom>
            <a:solidFill>
              <a:srgbClr val="DCDCD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1143" name="Google Shape;1143;p64"/>
          <p:cNvSpPr txBox="1"/>
          <p:nvPr>
            <p:ph idx="18" type="body"/>
          </p:nvPr>
        </p:nvSpPr>
        <p:spPr>
          <a:xfrm>
            <a:off x="11968545" y="4912576"/>
            <a:ext cx="5147474" cy="573935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rgbClr val="CD7F00"/>
              </a:buClr>
              <a:buSzPts val="2000"/>
              <a:buNone/>
              <a:defRPr i="1" sz="2000">
                <a:solidFill>
                  <a:srgbClr val="CD7F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grpSp>
        <p:nvGrpSpPr>
          <p:cNvPr id="1144" name="Google Shape;1144;p64"/>
          <p:cNvGrpSpPr/>
          <p:nvPr/>
        </p:nvGrpSpPr>
        <p:grpSpPr>
          <a:xfrm>
            <a:off x="12099171" y="5513472"/>
            <a:ext cx="5138100" cy="430805"/>
            <a:chOff x="12418479" y="5702154"/>
            <a:chExt cx="5138100" cy="430805"/>
          </a:xfrm>
        </p:grpSpPr>
        <p:sp>
          <p:nvSpPr>
            <p:cNvPr id="1145" name="Google Shape;1145;p64"/>
            <p:cNvSpPr/>
            <p:nvPr/>
          </p:nvSpPr>
          <p:spPr>
            <a:xfrm>
              <a:off x="12418479" y="5702154"/>
              <a:ext cx="430805" cy="430805"/>
            </a:xfrm>
            <a:prstGeom prst="ellipse">
              <a:avLst/>
            </a:prstGeom>
            <a:solidFill>
              <a:srgbClr val="DCDCD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146" name="Google Shape;1146;p64"/>
            <p:cNvSpPr/>
            <p:nvPr/>
          </p:nvSpPr>
          <p:spPr>
            <a:xfrm>
              <a:off x="12941512" y="5702154"/>
              <a:ext cx="430805" cy="430805"/>
            </a:xfrm>
            <a:prstGeom prst="ellipse">
              <a:avLst/>
            </a:prstGeom>
            <a:solidFill>
              <a:srgbClr val="DCDCD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147" name="Google Shape;1147;p64"/>
            <p:cNvSpPr/>
            <p:nvPr/>
          </p:nvSpPr>
          <p:spPr>
            <a:xfrm>
              <a:off x="13464545" y="5702154"/>
              <a:ext cx="430805" cy="430805"/>
            </a:xfrm>
            <a:prstGeom prst="ellipse">
              <a:avLst/>
            </a:prstGeom>
            <a:solidFill>
              <a:srgbClr val="DCDCD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148" name="Google Shape;1148;p64"/>
            <p:cNvSpPr/>
            <p:nvPr/>
          </p:nvSpPr>
          <p:spPr>
            <a:xfrm>
              <a:off x="13987578" y="5702154"/>
              <a:ext cx="430805" cy="430805"/>
            </a:xfrm>
            <a:prstGeom prst="ellipse">
              <a:avLst/>
            </a:prstGeom>
            <a:solidFill>
              <a:srgbClr val="DCDCD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149" name="Google Shape;1149;p64"/>
            <p:cNvSpPr/>
            <p:nvPr/>
          </p:nvSpPr>
          <p:spPr>
            <a:xfrm>
              <a:off x="14510611" y="5702154"/>
              <a:ext cx="430805" cy="430805"/>
            </a:xfrm>
            <a:prstGeom prst="ellipse">
              <a:avLst/>
            </a:prstGeom>
            <a:solidFill>
              <a:srgbClr val="DCDCD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150" name="Google Shape;1150;p64"/>
            <p:cNvSpPr/>
            <p:nvPr/>
          </p:nvSpPr>
          <p:spPr>
            <a:xfrm>
              <a:off x="15556677" y="5702154"/>
              <a:ext cx="430805" cy="430805"/>
            </a:xfrm>
            <a:prstGeom prst="ellipse">
              <a:avLst/>
            </a:prstGeom>
            <a:solidFill>
              <a:srgbClr val="DCDCD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151" name="Google Shape;1151;p64"/>
            <p:cNvSpPr/>
            <p:nvPr/>
          </p:nvSpPr>
          <p:spPr>
            <a:xfrm>
              <a:off x="16079709" y="5702154"/>
              <a:ext cx="430805" cy="430805"/>
            </a:xfrm>
            <a:prstGeom prst="ellipse">
              <a:avLst/>
            </a:prstGeom>
            <a:solidFill>
              <a:srgbClr val="DCDCD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152" name="Google Shape;1152;p64"/>
            <p:cNvSpPr/>
            <p:nvPr/>
          </p:nvSpPr>
          <p:spPr>
            <a:xfrm>
              <a:off x="17125773" y="5702154"/>
              <a:ext cx="430805" cy="430805"/>
            </a:xfrm>
            <a:prstGeom prst="ellipse">
              <a:avLst/>
            </a:prstGeom>
            <a:solidFill>
              <a:srgbClr val="DCDCD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153" name="Google Shape;1153;p64"/>
            <p:cNvSpPr/>
            <p:nvPr/>
          </p:nvSpPr>
          <p:spPr>
            <a:xfrm>
              <a:off x="15033644" y="5702154"/>
              <a:ext cx="430805" cy="430805"/>
            </a:xfrm>
            <a:prstGeom prst="ellipse">
              <a:avLst/>
            </a:prstGeom>
            <a:solidFill>
              <a:srgbClr val="DCDCD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154" name="Google Shape;1154;p64"/>
            <p:cNvSpPr/>
            <p:nvPr/>
          </p:nvSpPr>
          <p:spPr>
            <a:xfrm>
              <a:off x="16602744" y="5702154"/>
              <a:ext cx="430805" cy="430805"/>
            </a:xfrm>
            <a:prstGeom prst="ellipse">
              <a:avLst/>
            </a:prstGeom>
            <a:solidFill>
              <a:srgbClr val="DCDCD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1155" name="Google Shape;1155;p64"/>
          <p:cNvSpPr txBox="1"/>
          <p:nvPr>
            <p:ph idx="19" type="body"/>
          </p:nvPr>
        </p:nvSpPr>
        <p:spPr>
          <a:xfrm>
            <a:off x="11968545" y="6219074"/>
            <a:ext cx="5147474" cy="573935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rgbClr val="CD7F00"/>
              </a:buClr>
              <a:buSzPts val="2000"/>
              <a:buNone/>
              <a:defRPr i="1" sz="2000">
                <a:solidFill>
                  <a:srgbClr val="CD7F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grpSp>
        <p:nvGrpSpPr>
          <p:cNvPr id="1156" name="Google Shape;1156;p64"/>
          <p:cNvGrpSpPr/>
          <p:nvPr/>
        </p:nvGrpSpPr>
        <p:grpSpPr>
          <a:xfrm>
            <a:off x="12099171" y="6819970"/>
            <a:ext cx="5138100" cy="430805"/>
            <a:chOff x="12418479" y="7008652"/>
            <a:chExt cx="5138100" cy="430805"/>
          </a:xfrm>
        </p:grpSpPr>
        <p:sp>
          <p:nvSpPr>
            <p:cNvPr id="1157" name="Google Shape;1157;p64"/>
            <p:cNvSpPr/>
            <p:nvPr/>
          </p:nvSpPr>
          <p:spPr>
            <a:xfrm>
              <a:off x="12418479" y="7008652"/>
              <a:ext cx="430805" cy="430805"/>
            </a:xfrm>
            <a:prstGeom prst="ellipse">
              <a:avLst/>
            </a:prstGeom>
            <a:solidFill>
              <a:srgbClr val="DCDCD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158" name="Google Shape;1158;p64"/>
            <p:cNvSpPr/>
            <p:nvPr/>
          </p:nvSpPr>
          <p:spPr>
            <a:xfrm>
              <a:off x="12941512" y="7008652"/>
              <a:ext cx="430805" cy="430805"/>
            </a:xfrm>
            <a:prstGeom prst="ellipse">
              <a:avLst/>
            </a:prstGeom>
            <a:solidFill>
              <a:srgbClr val="DCDCD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159" name="Google Shape;1159;p64"/>
            <p:cNvSpPr/>
            <p:nvPr/>
          </p:nvSpPr>
          <p:spPr>
            <a:xfrm>
              <a:off x="13464545" y="7008652"/>
              <a:ext cx="430805" cy="430805"/>
            </a:xfrm>
            <a:prstGeom prst="ellipse">
              <a:avLst/>
            </a:prstGeom>
            <a:solidFill>
              <a:srgbClr val="DCDCD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160" name="Google Shape;1160;p64"/>
            <p:cNvSpPr/>
            <p:nvPr/>
          </p:nvSpPr>
          <p:spPr>
            <a:xfrm>
              <a:off x="13987578" y="7008652"/>
              <a:ext cx="430805" cy="430805"/>
            </a:xfrm>
            <a:prstGeom prst="ellipse">
              <a:avLst/>
            </a:prstGeom>
            <a:solidFill>
              <a:srgbClr val="DCDCD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161" name="Google Shape;1161;p64"/>
            <p:cNvSpPr/>
            <p:nvPr/>
          </p:nvSpPr>
          <p:spPr>
            <a:xfrm>
              <a:off x="14510611" y="7008652"/>
              <a:ext cx="430805" cy="430805"/>
            </a:xfrm>
            <a:prstGeom prst="ellipse">
              <a:avLst/>
            </a:prstGeom>
            <a:solidFill>
              <a:srgbClr val="DCDCD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162" name="Google Shape;1162;p64"/>
            <p:cNvSpPr/>
            <p:nvPr/>
          </p:nvSpPr>
          <p:spPr>
            <a:xfrm>
              <a:off x="15556677" y="7008652"/>
              <a:ext cx="430805" cy="430805"/>
            </a:xfrm>
            <a:prstGeom prst="ellipse">
              <a:avLst/>
            </a:prstGeom>
            <a:solidFill>
              <a:srgbClr val="DCDCD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163" name="Google Shape;1163;p64"/>
            <p:cNvSpPr/>
            <p:nvPr/>
          </p:nvSpPr>
          <p:spPr>
            <a:xfrm>
              <a:off x="16079709" y="7008652"/>
              <a:ext cx="430805" cy="430805"/>
            </a:xfrm>
            <a:prstGeom prst="ellipse">
              <a:avLst/>
            </a:prstGeom>
            <a:solidFill>
              <a:srgbClr val="DCDCD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164" name="Google Shape;1164;p64"/>
            <p:cNvSpPr/>
            <p:nvPr/>
          </p:nvSpPr>
          <p:spPr>
            <a:xfrm>
              <a:off x="17125773" y="7008652"/>
              <a:ext cx="430805" cy="430805"/>
            </a:xfrm>
            <a:prstGeom prst="ellipse">
              <a:avLst/>
            </a:prstGeom>
            <a:solidFill>
              <a:srgbClr val="DCDCD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165" name="Google Shape;1165;p64"/>
            <p:cNvSpPr/>
            <p:nvPr/>
          </p:nvSpPr>
          <p:spPr>
            <a:xfrm>
              <a:off x="15033644" y="7008652"/>
              <a:ext cx="430805" cy="430805"/>
            </a:xfrm>
            <a:prstGeom prst="ellipse">
              <a:avLst/>
            </a:prstGeom>
            <a:solidFill>
              <a:srgbClr val="DCDCD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166" name="Google Shape;1166;p64"/>
            <p:cNvSpPr/>
            <p:nvPr/>
          </p:nvSpPr>
          <p:spPr>
            <a:xfrm>
              <a:off x="16602744" y="7008652"/>
              <a:ext cx="430805" cy="430805"/>
            </a:xfrm>
            <a:prstGeom prst="ellipse">
              <a:avLst/>
            </a:prstGeom>
            <a:solidFill>
              <a:srgbClr val="DCDCD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1167" name="Google Shape;1167;p64"/>
          <p:cNvSpPr txBox="1"/>
          <p:nvPr>
            <p:ph idx="20" type="body"/>
          </p:nvPr>
        </p:nvSpPr>
        <p:spPr>
          <a:xfrm>
            <a:off x="11968545" y="7525572"/>
            <a:ext cx="5147474" cy="573935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rgbClr val="CD7F00"/>
              </a:buClr>
              <a:buSzPts val="2000"/>
              <a:buNone/>
              <a:defRPr i="1" sz="2000">
                <a:solidFill>
                  <a:srgbClr val="CD7F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grpSp>
        <p:nvGrpSpPr>
          <p:cNvPr id="1168" name="Google Shape;1168;p64"/>
          <p:cNvGrpSpPr/>
          <p:nvPr/>
        </p:nvGrpSpPr>
        <p:grpSpPr>
          <a:xfrm>
            <a:off x="12099171" y="8126468"/>
            <a:ext cx="5138100" cy="430805"/>
            <a:chOff x="12418479" y="8315150"/>
            <a:chExt cx="5138100" cy="430805"/>
          </a:xfrm>
        </p:grpSpPr>
        <p:sp>
          <p:nvSpPr>
            <p:cNvPr id="1169" name="Google Shape;1169;p64"/>
            <p:cNvSpPr/>
            <p:nvPr/>
          </p:nvSpPr>
          <p:spPr>
            <a:xfrm>
              <a:off x="12418479" y="8315150"/>
              <a:ext cx="430805" cy="430805"/>
            </a:xfrm>
            <a:prstGeom prst="ellipse">
              <a:avLst/>
            </a:prstGeom>
            <a:solidFill>
              <a:srgbClr val="DCDCD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170" name="Google Shape;1170;p64"/>
            <p:cNvSpPr/>
            <p:nvPr/>
          </p:nvSpPr>
          <p:spPr>
            <a:xfrm>
              <a:off x="12941512" y="8315150"/>
              <a:ext cx="430805" cy="430805"/>
            </a:xfrm>
            <a:prstGeom prst="ellipse">
              <a:avLst/>
            </a:prstGeom>
            <a:solidFill>
              <a:srgbClr val="DCDCD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171" name="Google Shape;1171;p64"/>
            <p:cNvSpPr/>
            <p:nvPr/>
          </p:nvSpPr>
          <p:spPr>
            <a:xfrm>
              <a:off x="13464545" y="8315150"/>
              <a:ext cx="430805" cy="430805"/>
            </a:xfrm>
            <a:prstGeom prst="ellipse">
              <a:avLst/>
            </a:prstGeom>
            <a:solidFill>
              <a:srgbClr val="DCDCD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172" name="Google Shape;1172;p64"/>
            <p:cNvSpPr/>
            <p:nvPr/>
          </p:nvSpPr>
          <p:spPr>
            <a:xfrm>
              <a:off x="13987578" y="8315150"/>
              <a:ext cx="430805" cy="430805"/>
            </a:xfrm>
            <a:prstGeom prst="ellipse">
              <a:avLst/>
            </a:prstGeom>
            <a:solidFill>
              <a:srgbClr val="DCDCD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173" name="Google Shape;1173;p64"/>
            <p:cNvSpPr/>
            <p:nvPr/>
          </p:nvSpPr>
          <p:spPr>
            <a:xfrm>
              <a:off x="14510611" y="8315150"/>
              <a:ext cx="430805" cy="430805"/>
            </a:xfrm>
            <a:prstGeom prst="ellipse">
              <a:avLst/>
            </a:prstGeom>
            <a:solidFill>
              <a:srgbClr val="DCDCD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174" name="Google Shape;1174;p64"/>
            <p:cNvSpPr/>
            <p:nvPr/>
          </p:nvSpPr>
          <p:spPr>
            <a:xfrm>
              <a:off x="15556677" y="8315150"/>
              <a:ext cx="430805" cy="430805"/>
            </a:xfrm>
            <a:prstGeom prst="ellipse">
              <a:avLst/>
            </a:prstGeom>
            <a:solidFill>
              <a:srgbClr val="DCDCD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175" name="Google Shape;1175;p64"/>
            <p:cNvSpPr/>
            <p:nvPr/>
          </p:nvSpPr>
          <p:spPr>
            <a:xfrm>
              <a:off x="16079709" y="8315150"/>
              <a:ext cx="430805" cy="430805"/>
            </a:xfrm>
            <a:prstGeom prst="ellipse">
              <a:avLst/>
            </a:prstGeom>
            <a:solidFill>
              <a:srgbClr val="DCDCD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176" name="Google Shape;1176;p64"/>
            <p:cNvSpPr/>
            <p:nvPr/>
          </p:nvSpPr>
          <p:spPr>
            <a:xfrm>
              <a:off x="17125773" y="8315150"/>
              <a:ext cx="430805" cy="430805"/>
            </a:xfrm>
            <a:prstGeom prst="ellipse">
              <a:avLst/>
            </a:prstGeom>
            <a:solidFill>
              <a:srgbClr val="DCDCD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177" name="Google Shape;1177;p64"/>
            <p:cNvSpPr/>
            <p:nvPr/>
          </p:nvSpPr>
          <p:spPr>
            <a:xfrm>
              <a:off x="15033644" y="8315150"/>
              <a:ext cx="430805" cy="430805"/>
            </a:xfrm>
            <a:prstGeom prst="ellipse">
              <a:avLst/>
            </a:prstGeom>
            <a:solidFill>
              <a:srgbClr val="DCDCD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178" name="Google Shape;1178;p64"/>
            <p:cNvSpPr/>
            <p:nvPr/>
          </p:nvSpPr>
          <p:spPr>
            <a:xfrm>
              <a:off x="16602744" y="8315150"/>
              <a:ext cx="430805" cy="430805"/>
            </a:xfrm>
            <a:prstGeom prst="ellipse">
              <a:avLst/>
            </a:prstGeom>
            <a:solidFill>
              <a:srgbClr val="DCDCD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0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0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0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0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0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0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0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0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0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1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1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1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1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1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1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1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1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1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1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1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1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1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1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1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1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1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1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1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1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1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1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1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1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5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1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1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5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1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1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5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1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3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1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35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1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4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1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45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1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1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1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1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1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1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1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1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1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1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5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2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6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2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65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2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2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5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2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8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2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85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2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9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2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95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2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5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2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1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2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15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2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2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2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25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2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3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2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35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2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4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2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45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2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5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2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6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2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65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2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7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2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75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2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8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2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85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2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9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2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95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2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2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5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2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1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2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15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2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2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2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25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2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3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2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35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2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4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2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3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3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3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3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6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3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3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7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3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3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8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3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9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4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9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4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4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4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4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4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4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4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4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5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5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5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5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5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5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6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5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5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7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5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6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8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6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9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6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9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6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6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6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6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6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6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istory timeline">
  <p:cSld name="History timeline">
    <p:spTree>
      <p:nvGrpSpPr>
        <p:cNvPr id="1179" name="Shape 1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0" name="Google Shape;1180;p65"/>
          <p:cNvSpPr txBox="1"/>
          <p:nvPr>
            <p:ph type="title"/>
          </p:nvPr>
        </p:nvSpPr>
        <p:spPr>
          <a:xfrm>
            <a:off x="3072630" y="246956"/>
            <a:ext cx="14349566" cy="1203151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1" name="Google Shape;1181;p65"/>
          <p:cNvSpPr txBox="1"/>
          <p:nvPr>
            <p:ph idx="11" type="ftr"/>
          </p:nvPr>
        </p:nvSpPr>
        <p:spPr>
          <a:xfrm>
            <a:off x="10507991" y="9463858"/>
            <a:ext cx="5790697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2" name="Google Shape;1182;p65"/>
          <p:cNvSpPr txBox="1"/>
          <p:nvPr>
            <p:ph idx="12" type="sldNum"/>
          </p:nvPr>
        </p:nvSpPr>
        <p:spPr>
          <a:xfrm>
            <a:off x="17151170" y="9432788"/>
            <a:ext cx="1080120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83" name="Google Shape;1183;p65"/>
          <p:cNvSpPr txBox="1"/>
          <p:nvPr>
            <p:ph idx="1" type="body"/>
          </p:nvPr>
        </p:nvSpPr>
        <p:spPr>
          <a:xfrm>
            <a:off x="3166542" y="1543100"/>
            <a:ext cx="14329592" cy="504056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rgbClr val="8D8D8D"/>
              </a:buClr>
              <a:buSzPts val="2400"/>
              <a:buNone/>
              <a:defRPr i="1">
                <a:solidFill>
                  <a:srgbClr val="8D8D8D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84" name="Google Shape;1184;p65"/>
          <p:cNvSpPr/>
          <p:nvPr/>
        </p:nvSpPr>
        <p:spPr>
          <a:xfrm>
            <a:off x="3238550" y="1399084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85" name="Google Shape;1185;p65"/>
          <p:cNvSpPr/>
          <p:nvPr/>
        </p:nvSpPr>
        <p:spPr>
          <a:xfrm>
            <a:off x="0" y="5533873"/>
            <a:ext cx="18286413" cy="136071"/>
          </a:xfrm>
          <a:prstGeom prst="rect">
            <a:avLst/>
          </a:prstGeom>
          <a:solidFill>
            <a:srgbClr val="C6C6C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86" name="Google Shape;1186;p65"/>
          <p:cNvSpPr/>
          <p:nvPr/>
        </p:nvSpPr>
        <p:spPr>
          <a:xfrm>
            <a:off x="6508" y="5533873"/>
            <a:ext cx="2871934" cy="13607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87" name="Google Shape;1187;p65"/>
          <p:cNvSpPr/>
          <p:nvPr/>
        </p:nvSpPr>
        <p:spPr>
          <a:xfrm>
            <a:off x="15438931" y="5533871"/>
            <a:ext cx="2847482" cy="1360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88" name="Google Shape;1188;p65"/>
          <p:cNvSpPr/>
          <p:nvPr/>
        </p:nvSpPr>
        <p:spPr>
          <a:xfrm>
            <a:off x="11290994" y="5533871"/>
            <a:ext cx="4160968" cy="13607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89" name="Google Shape;1189;p65"/>
          <p:cNvSpPr/>
          <p:nvPr/>
        </p:nvSpPr>
        <p:spPr>
          <a:xfrm>
            <a:off x="7047864" y="5533871"/>
            <a:ext cx="4160968" cy="13607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90" name="Google Shape;1190;p65"/>
          <p:cNvSpPr/>
          <p:nvPr/>
        </p:nvSpPr>
        <p:spPr>
          <a:xfrm>
            <a:off x="2886896" y="5533872"/>
            <a:ext cx="4160968" cy="13607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91" name="Google Shape;1191;p65"/>
          <p:cNvSpPr/>
          <p:nvPr/>
        </p:nvSpPr>
        <p:spPr>
          <a:xfrm>
            <a:off x="2573641" y="5297107"/>
            <a:ext cx="609600" cy="609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92" name="Google Shape;1192;p65"/>
          <p:cNvSpPr/>
          <p:nvPr/>
        </p:nvSpPr>
        <p:spPr>
          <a:xfrm>
            <a:off x="6743064" y="5297107"/>
            <a:ext cx="609600" cy="6096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93" name="Google Shape;1193;p65"/>
          <p:cNvSpPr/>
          <p:nvPr/>
        </p:nvSpPr>
        <p:spPr>
          <a:xfrm>
            <a:off x="10928464" y="5297107"/>
            <a:ext cx="609600" cy="609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94" name="Google Shape;1194;p65"/>
          <p:cNvSpPr/>
          <p:nvPr/>
        </p:nvSpPr>
        <p:spPr>
          <a:xfrm>
            <a:off x="15108578" y="5297107"/>
            <a:ext cx="609600" cy="6096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95" name="Google Shape;1195;p65"/>
          <p:cNvSpPr txBox="1"/>
          <p:nvPr>
            <p:ph idx="2" type="body"/>
          </p:nvPr>
        </p:nvSpPr>
        <p:spPr>
          <a:xfrm>
            <a:off x="1656175" y="4534744"/>
            <a:ext cx="2444532" cy="720080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Autofit/>
          </a:bodyPr>
          <a:lstStyle>
            <a:lvl1pPr indent="-228600" lvl="0" marL="457200" algn="ctr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rgbClr val="005671"/>
              </a:buClr>
              <a:buSzPts val="3200"/>
              <a:buNone/>
              <a:defRPr i="1" sz="3200">
                <a:solidFill>
                  <a:srgbClr val="00567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96" name="Google Shape;1196;p65"/>
          <p:cNvSpPr txBox="1"/>
          <p:nvPr>
            <p:ph idx="3" type="body"/>
          </p:nvPr>
        </p:nvSpPr>
        <p:spPr>
          <a:xfrm>
            <a:off x="604304" y="3852575"/>
            <a:ext cx="4548274" cy="720080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Autofit/>
          </a:bodyPr>
          <a:lstStyle>
            <a:lvl1pPr indent="-228600" lvl="0" marL="457200" algn="ctr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 i="0" sz="32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97" name="Google Shape;1197;p65"/>
          <p:cNvSpPr txBox="1"/>
          <p:nvPr>
            <p:ph idx="4" type="body"/>
          </p:nvPr>
        </p:nvSpPr>
        <p:spPr>
          <a:xfrm>
            <a:off x="604304" y="2428968"/>
            <a:ext cx="4548274" cy="1234562"/>
          </a:xfrm>
          <a:prstGeom prst="rect">
            <a:avLst/>
          </a:prstGeom>
          <a:noFill/>
          <a:ln>
            <a:noFill/>
          </a:ln>
        </p:spPr>
        <p:txBody>
          <a:bodyPr anchorCtr="0" anchor="b" bIns="81625" lIns="163275" spcFirstLastPara="1" rIns="163275" wrap="square" tIns="81625">
            <a:noAutofit/>
          </a:bodyPr>
          <a:lstStyle>
            <a:lvl1pPr indent="-228600" lvl="0" marL="457200" algn="ctr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i="0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98" name="Google Shape;1198;p65"/>
          <p:cNvSpPr/>
          <p:nvPr/>
        </p:nvSpPr>
        <p:spPr>
          <a:xfrm>
            <a:off x="1258261" y="3788883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99" name="Google Shape;1199;p65"/>
          <p:cNvSpPr txBox="1"/>
          <p:nvPr>
            <p:ph idx="5" type="body"/>
          </p:nvPr>
        </p:nvSpPr>
        <p:spPr>
          <a:xfrm>
            <a:off x="5825598" y="5961947"/>
            <a:ext cx="2444532" cy="720080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Autofit/>
          </a:bodyPr>
          <a:lstStyle>
            <a:lvl1pPr indent="-228600" lvl="0" marL="457200" algn="ctr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rgbClr val="436117"/>
              </a:buClr>
              <a:buSzPts val="3200"/>
              <a:buNone/>
              <a:defRPr i="1" sz="3200">
                <a:solidFill>
                  <a:srgbClr val="436117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00" name="Google Shape;1200;p65"/>
          <p:cNvSpPr txBox="1"/>
          <p:nvPr>
            <p:ph idx="6" type="body"/>
          </p:nvPr>
        </p:nvSpPr>
        <p:spPr>
          <a:xfrm>
            <a:off x="4773727" y="6629607"/>
            <a:ext cx="4548274" cy="720080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Autofit/>
          </a:bodyPr>
          <a:lstStyle>
            <a:lvl1pPr indent="-228600" lvl="0" marL="457200" algn="ctr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3"/>
              </a:buClr>
              <a:buSzPts val="3200"/>
              <a:buNone/>
              <a:defRPr i="0" sz="32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01" name="Google Shape;1201;p65"/>
          <p:cNvSpPr/>
          <p:nvPr/>
        </p:nvSpPr>
        <p:spPr>
          <a:xfrm>
            <a:off x="5427684" y="7378712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02" name="Google Shape;1202;p65"/>
          <p:cNvSpPr txBox="1"/>
          <p:nvPr>
            <p:ph idx="7" type="body"/>
          </p:nvPr>
        </p:nvSpPr>
        <p:spPr>
          <a:xfrm>
            <a:off x="4773727" y="7581347"/>
            <a:ext cx="4548274" cy="1234562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Autofit/>
          </a:bodyPr>
          <a:lstStyle>
            <a:lvl1pPr indent="-228600" lvl="0" marL="457200" algn="ctr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i="0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03" name="Google Shape;1203;p65"/>
          <p:cNvSpPr txBox="1"/>
          <p:nvPr>
            <p:ph idx="8" type="body"/>
          </p:nvPr>
        </p:nvSpPr>
        <p:spPr>
          <a:xfrm>
            <a:off x="10010998" y="4512972"/>
            <a:ext cx="2444532" cy="720080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Autofit/>
          </a:bodyPr>
          <a:lstStyle>
            <a:lvl1pPr indent="-228600" lvl="0" marL="457200" algn="ctr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rgbClr val="A1012E"/>
              </a:buClr>
              <a:buSzPts val="3200"/>
              <a:buNone/>
              <a:defRPr i="1" sz="3200">
                <a:solidFill>
                  <a:srgbClr val="A1012E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04" name="Google Shape;1204;p65"/>
          <p:cNvSpPr txBox="1"/>
          <p:nvPr>
            <p:ph idx="9" type="body"/>
          </p:nvPr>
        </p:nvSpPr>
        <p:spPr>
          <a:xfrm>
            <a:off x="8959127" y="3830803"/>
            <a:ext cx="4548274" cy="720080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Autofit/>
          </a:bodyPr>
          <a:lstStyle>
            <a:lvl1pPr indent="-228600" lvl="0" marL="457200" algn="ctr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3200"/>
              <a:buNone/>
              <a:defRPr i="0" sz="32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05" name="Google Shape;1205;p65"/>
          <p:cNvSpPr txBox="1"/>
          <p:nvPr>
            <p:ph idx="13" type="body"/>
          </p:nvPr>
        </p:nvSpPr>
        <p:spPr>
          <a:xfrm>
            <a:off x="8959127" y="2407196"/>
            <a:ext cx="4548274" cy="1234562"/>
          </a:xfrm>
          <a:prstGeom prst="rect">
            <a:avLst/>
          </a:prstGeom>
          <a:noFill/>
          <a:ln>
            <a:noFill/>
          </a:ln>
        </p:spPr>
        <p:txBody>
          <a:bodyPr anchorCtr="0" anchor="b" bIns="81625" lIns="163275" spcFirstLastPara="1" rIns="163275" wrap="square" tIns="81625">
            <a:noAutofit/>
          </a:bodyPr>
          <a:lstStyle>
            <a:lvl1pPr indent="-228600" lvl="0" marL="457200" algn="ctr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i="0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06" name="Google Shape;1206;p65"/>
          <p:cNvSpPr/>
          <p:nvPr/>
        </p:nvSpPr>
        <p:spPr>
          <a:xfrm>
            <a:off x="9613084" y="3767111"/>
            <a:ext cx="3240360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07" name="Google Shape;1207;p65"/>
          <p:cNvSpPr txBox="1"/>
          <p:nvPr>
            <p:ph idx="14" type="body"/>
          </p:nvPr>
        </p:nvSpPr>
        <p:spPr>
          <a:xfrm>
            <a:off x="14215755" y="5961947"/>
            <a:ext cx="2444532" cy="720080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Autofit/>
          </a:bodyPr>
          <a:lstStyle>
            <a:lvl1pPr indent="-228600" lvl="0" marL="457200" algn="ctr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rgbClr val="5D1679"/>
              </a:buClr>
              <a:buSzPts val="3200"/>
              <a:buNone/>
              <a:defRPr i="1" sz="3200">
                <a:solidFill>
                  <a:srgbClr val="5D1679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08" name="Google Shape;1208;p65"/>
          <p:cNvSpPr txBox="1"/>
          <p:nvPr>
            <p:ph idx="15" type="body"/>
          </p:nvPr>
        </p:nvSpPr>
        <p:spPr>
          <a:xfrm>
            <a:off x="13163884" y="6629607"/>
            <a:ext cx="4548274" cy="720080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Autofit/>
          </a:bodyPr>
          <a:lstStyle>
            <a:lvl1pPr indent="-228600" lvl="0" marL="457200" algn="ctr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4"/>
              </a:buClr>
              <a:buSzPts val="3200"/>
              <a:buNone/>
              <a:defRPr i="0" sz="320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09" name="Google Shape;1209;p65"/>
          <p:cNvSpPr/>
          <p:nvPr/>
        </p:nvSpPr>
        <p:spPr>
          <a:xfrm>
            <a:off x="13817841" y="7378712"/>
            <a:ext cx="3240360" cy="72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10" name="Google Shape;1210;p65"/>
          <p:cNvSpPr txBox="1"/>
          <p:nvPr>
            <p:ph idx="16" type="body"/>
          </p:nvPr>
        </p:nvSpPr>
        <p:spPr>
          <a:xfrm>
            <a:off x="13163884" y="7581347"/>
            <a:ext cx="4548274" cy="1234562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Autofit/>
          </a:bodyPr>
          <a:lstStyle>
            <a:lvl1pPr indent="-228600" lvl="0" marL="457200" algn="ctr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i="0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8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8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8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8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8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8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8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8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8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9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9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9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9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9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9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9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9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9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9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9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9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9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9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9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9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5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9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9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9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9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9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9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9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9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9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9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9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5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9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9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9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9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9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9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9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9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9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20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20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20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20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20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20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20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20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20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2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20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20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20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20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20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20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20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20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20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20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20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20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20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20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20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20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20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20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30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20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35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20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40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20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45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20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20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5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20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60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20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65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20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0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20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2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20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20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20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20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20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20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20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20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20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5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20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20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20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20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20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20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20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20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20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8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20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9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20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9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20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20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20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1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20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1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20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2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20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2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20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2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21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21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21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21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21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21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21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21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21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History timeline">
  <p:cSld name="1_History timeline">
    <p:spTree>
      <p:nvGrpSpPr>
        <p:cNvPr id="1211" name="Shape 1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2" name="Google Shape;1212;p66"/>
          <p:cNvSpPr txBox="1"/>
          <p:nvPr>
            <p:ph type="title"/>
          </p:nvPr>
        </p:nvSpPr>
        <p:spPr>
          <a:xfrm>
            <a:off x="3072630" y="246956"/>
            <a:ext cx="14349566" cy="1203151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3" name="Google Shape;1213;p66"/>
          <p:cNvSpPr txBox="1"/>
          <p:nvPr>
            <p:ph idx="11" type="ftr"/>
          </p:nvPr>
        </p:nvSpPr>
        <p:spPr>
          <a:xfrm>
            <a:off x="10507991" y="9463858"/>
            <a:ext cx="5790697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4" name="Google Shape;1214;p66"/>
          <p:cNvSpPr txBox="1"/>
          <p:nvPr>
            <p:ph idx="12" type="sldNum"/>
          </p:nvPr>
        </p:nvSpPr>
        <p:spPr>
          <a:xfrm>
            <a:off x="17151170" y="9432788"/>
            <a:ext cx="1080120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15" name="Google Shape;1215;p66"/>
          <p:cNvSpPr txBox="1"/>
          <p:nvPr>
            <p:ph idx="1" type="body"/>
          </p:nvPr>
        </p:nvSpPr>
        <p:spPr>
          <a:xfrm>
            <a:off x="3166542" y="1543100"/>
            <a:ext cx="14329592" cy="504056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rgbClr val="8D8D8D"/>
              </a:buClr>
              <a:buSzPts val="2400"/>
              <a:buNone/>
              <a:defRPr i="1">
                <a:solidFill>
                  <a:srgbClr val="8D8D8D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16" name="Google Shape;1216;p66"/>
          <p:cNvSpPr/>
          <p:nvPr/>
        </p:nvSpPr>
        <p:spPr>
          <a:xfrm>
            <a:off x="3238550" y="1399084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17" name="Google Shape;1217;p66"/>
          <p:cNvSpPr/>
          <p:nvPr/>
        </p:nvSpPr>
        <p:spPr>
          <a:xfrm rot="4617169">
            <a:off x="588794" y="5409182"/>
            <a:ext cx="1060678" cy="1079542"/>
          </a:xfrm>
          <a:custGeom>
            <a:rect b="b" l="l" r="r" t="t"/>
            <a:pathLst>
              <a:path extrusionOk="0" h="1079542" w="1060678">
                <a:moveTo>
                  <a:pt x="0" y="403821"/>
                </a:moveTo>
                <a:cubicBezTo>
                  <a:pt x="49928" y="204954"/>
                  <a:pt x="212205" y="48210"/>
                  <a:pt x="421631" y="9189"/>
                </a:cubicBezTo>
                <a:cubicBezTo>
                  <a:pt x="677346" y="-38457"/>
                  <a:pt x="930695" y="102950"/>
                  <a:pt x="1024375" y="345611"/>
                </a:cubicBezTo>
                <a:cubicBezTo>
                  <a:pt x="1118055" y="588272"/>
                  <a:pt x="1025447" y="863236"/>
                  <a:pt x="804051" y="999780"/>
                </a:cubicBezTo>
                <a:cubicBezTo>
                  <a:pt x="679200" y="1076781"/>
                  <a:pt x="533398" y="1097424"/>
                  <a:pt x="399074" y="1064336"/>
                </a:cubicBezTo>
                <a:lnTo>
                  <a:pt x="409963" y="1017346"/>
                </a:lnTo>
                <a:cubicBezTo>
                  <a:pt x="532246" y="1047467"/>
                  <a:pt x="664978" y="1028674"/>
                  <a:pt x="778638" y="958576"/>
                </a:cubicBezTo>
                <a:cubicBezTo>
                  <a:pt x="980188" y="834272"/>
                  <a:pt x="1064494" y="583956"/>
                  <a:pt x="979212" y="363047"/>
                </a:cubicBezTo>
                <a:cubicBezTo>
                  <a:pt x="893930" y="142138"/>
                  <a:pt x="663291" y="13407"/>
                  <a:pt x="430498" y="56782"/>
                </a:cubicBezTo>
                <a:cubicBezTo>
                  <a:pt x="240313" y="92218"/>
                  <a:pt x="92840" y="234299"/>
                  <a:pt x="47020" y="41471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18" name="Google Shape;1218;p66"/>
          <p:cNvSpPr/>
          <p:nvPr/>
        </p:nvSpPr>
        <p:spPr>
          <a:xfrm>
            <a:off x="0" y="5922288"/>
            <a:ext cx="627360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19" name="Google Shape;1219;p66"/>
          <p:cNvSpPr/>
          <p:nvPr/>
        </p:nvSpPr>
        <p:spPr>
          <a:xfrm rot="5400000">
            <a:off x="188522" y="4473913"/>
            <a:ext cx="1906939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20" name="Google Shape;1220;p66"/>
          <p:cNvSpPr/>
          <p:nvPr/>
        </p:nvSpPr>
        <p:spPr>
          <a:xfrm>
            <a:off x="1014991" y="3416303"/>
            <a:ext cx="254000" cy="254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21" name="Google Shape;1221;p66"/>
          <p:cNvSpPr/>
          <p:nvPr/>
        </p:nvSpPr>
        <p:spPr>
          <a:xfrm flipH="1" rot="10800000">
            <a:off x="908574" y="5735600"/>
            <a:ext cx="419097" cy="41909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22" name="Google Shape;1222;p66"/>
          <p:cNvSpPr/>
          <p:nvPr/>
        </p:nvSpPr>
        <p:spPr>
          <a:xfrm flipH="1" rot="10800000">
            <a:off x="1327671" y="5922288"/>
            <a:ext cx="2545830" cy="4571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23" name="Google Shape;1223;p66"/>
          <p:cNvSpPr/>
          <p:nvPr/>
        </p:nvSpPr>
        <p:spPr>
          <a:xfrm flipH="1" rot="6182831">
            <a:off x="3836818" y="5396259"/>
            <a:ext cx="1060678" cy="1079542"/>
          </a:xfrm>
          <a:custGeom>
            <a:rect b="b" l="l" r="r" t="t"/>
            <a:pathLst>
              <a:path extrusionOk="0" h="1079542" w="1060678">
                <a:moveTo>
                  <a:pt x="0" y="403821"/>
                </a:moveTo>
                <a:cubicBezTo>
                  <a:pt x="49928" y="204954"/>
                  <a:pt x="212205" y="48210"/>
                  <a:pt x="421631" y="9189"/>
                </a:cubicBezTo>
                <a:cubicBezTo>
                  <a:pt x="677346" y="-38457"/>
                  <a:pt x="930695" y="102950"/>
                  <a:pt x="1024375" y="345611"/>
                </a:cubicBezTo>
                <a:cubicBezTo>
                  <a:pt x="1118055" y="588272"/>
                  <a:pt x="1025447" y="863236"/>
                  <a:pt x="804051" y="999780"/>
                </a:cubicBezTo>
                <a:cubicBezTo>
                  <a:pt x="679200" y="1076781"/>
                  <a:pt x="533398" y="1097424"/>
                  <a:pt x="399074" y="1064336"/>
                </a:cubicBezTo>
                <a:lnTo>
                  <a:pt x="409963" y="1017346"/>
                </a:lnTo>
                <a:cubicBezTo>
                  <a:pt x="532246" y="1047467"/>
                  <a:pt x="664978" y="1028674"/>
                  <a:pt x="778638" y="958576"/>
                </a:cubicBezTo>
                <a:cubicBezTo>
                  <a:pt x="980188" y="834272"/>
                  <a:pt x="1064494" y="583956"/>
                  <a:pt x="979212" y="363047"/>
                </a:cubicBezTo>
                <a:cubicBezTo>
                  <a:pt x="893930" y="142138"/>
                  <a:pt x="663291" y="13407"/>
                  <a:pt x="430498" y="56782"/>
                </a:cubicBezTo>
                <a:cubicBezTo>
                  <a:pt x="240313" y="92218"/>
                  <a:pt x="92840" y="234299"/>
                  <a:pt x="47020" y="414718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24" name="Google Shape;1224;p66"/>
          <p:cNvSpPr/>
          <p:nvPr/>
        </p:nvSpPr>
        <p:spPr>
          <a:xfrm flipH="1" rot="5400000">
            <a:off x="3436546" y="7365351"/>
            <a:ext cx="1906939" cy="4571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25" name="Google Shape;1225;p66"/>
          <p:cNvSpPr/>
          <p:nvPr/>
        </p:nvSpPr>
        <p:spPr>
          <a:xfrm flipH="1" rot="10800000">
            <a:off x="4263015" y="8214680"/>
            <a:ext cx="254000" cy="254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26" name="Google Shape;1226;p66"/>
          <p:cNvSpPr/>
          <p:nvPr/>
        </p:nvSpPr>
        <p:spPr>
          <a:xfrm>
            <a:off x="4161415" y="5734608"/>
            <a:ext cx="419097" cy="41909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27" name="Google Shape;1227;p66"/>
          <p:cNvSpPr/>
          <p:nvPr/>
        </p:nvSpPr>
        <p:spPr>
          <a:xfrm>
            <a:off x="4580512" y="5921298"/>
            <a:ext cx="2545830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28" name="Google Shape;1228;p66"/>
          <p:cNvSpPr/>
          <p:nvPr/>
        </p:nvSpPr>
        <p:spPr>
          <a:xfrm rot="4617169">
            <a:off x="7089659" y="5413504"/>
            <a:ext cx="1060678" cy="1079542"/>
          </a:xfrm>
          <a:custGeom>
            <a:rect b="b" l="l" r="r" t="t"/>
            <a:pathLst>
              <a:path extrusionOk="0" h="1079542" w="1060678">
                <a:moveTo>
                  <a:pt x="0" y="403821"/>
                </a:moveTo>
                <a:cubicBezTo>
                  <a:pt x="49928" y="204954"/>
                  <a:pt x="212205" y="48210"/>
                  <a:pt x="421631" y="9189"/>
                </a:cubicBezTo>
                <a:cubicBezTo>
                  <a:pt x="677346" y="-38457"/>
                  <a:pt x="930695" y="102950"/>
                  <a:pt x="1024375" y="345611"/>
                </a:cubicBezTo>
                <a:cubicBezTo>
                  <a:pt x="1118055" y="588272"/>
                  <a:pt x="1025447" y="863236"/>
                  <a:pt x="804051" y="999780"/>
                </a:cubicBezTo>
                <a:cubicBezTo>
                  <a:pt x="679200" y="1076781"/>
                  <a:pt x="533398" y="1097424"/>
                  <a:pt x="399074" y="1064336"/>
                </a:cubicBezTo>
                <a:lnTo>
                  <a:pt x="409963" y="1017346"/>
                </a:lnTo>
                <a:cubicBezTo>
                  <a:pt x="532246" y="1047467"/>
                  <a:pt x="664978" y="1028674"/>
                  <a:pt x="778638" y="958576"/>
                </a:cubicBezTo>
                <a:cubicBezTo>
                  <a:pt x="980188" y="834272"/>
                  <a:pt x="1064494" y="583956"/>
                  <a:pt x="979212" y="363047"/>
                </a:cubicBezTo>
                <a:cubicBezTo>
                  <a:pt x="893930" y="142138"/>
                  <a:pt x="663291" y="13407"/>
                  <a:pt x="430498" y="56782"/>
                </a:cubicBezTo>
                <a:cubicBezTo>
                  <a:pt x="240313" y="92218"/>
                  <a:pt x="92840" y="234299"/>
                  <a:pt x="47020" y="41471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29" name="Google Shape;1229;p66"/>
          <p:cNvSpPr/>
          <p:nvPr/>
        </p:nvSpPr>
        <p:spPr>
          <a:xfrm rot="5400000">
            <a:off x="6689387" y="4478235"/>
            <a:ext cx="1906939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30" name="Google Shape;1230;p66"/>
          <p:cNvSpPr/>
          <p:nvPr/>
        </p:nvSpPr>
        <p:spPr>
          <a:xfrm>
            <a:off x="7515856" y="3420625"/>
            <a:ext cx="254000" cy="254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31" name="Google Shape;1231;p66"/>
          <p:cNvSpPr/>
          <p:nvPr/>
        </p:nvSpPr>
        <p:spPr>
          <a:xfrm flipH="1" rot="10800000">
            <a:off x="7420581" y="5735600"/>
            <a:ext cx="419097" cy="419097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32" name="Google Shape;1232;p66"/>
          <p:cNvSpPr/>
          <p:nvPr/>
        </p:nvSpPr>
        <p:spPr>
          <a:xfrm flipH="1" rot="10800000">
            <a:off x="7839678" y="5922288"/>
            <a:ext cx="2545830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33" name="Google Shape;1233;p66"/>
          <p:cNvSpPr/>
          <p:nvPr/>
        </p:nvSpPr>
        <p:spPr>
          <a:xfrm flipH="1" rot="6182831">
            <a:off x="10348825" y="5396259"/>
            <a:ext cx="1060678" cy="1079542"/>
          </a:xfrm>
          <a:custGeom>
            <a:rect b="b" l="l" r="r" t="t"/>
            <a:pathLst>
              <a:path extrusionOk="0" h="1079542" w="1060678">
                <a:moveTo>
                  <a:pt x="0" y="403821"/>
                </a:moveTo>
                <a:cubicBezTo>
                  <a:pt x="49928" y="204954"/>
                  <a:pt x="212205" y="48210"/>
                  <a:pt x="421631" y="9189"/>
                </a:cubicBezTo>
                <a:cubicBezTo>
                  <a:pt x="677346" y="-38457"/>
                  <a:pt x="930695" y="102950"/>
                  <a:pt x="1024375" y="345611"/>
                </a:cubicBezTo>
                <a:cubicBezTo>
                  <a:pt x="1118055" y="588272"/>
                  <a:pt x="1025447" y="863236"/>
                  <a:pt x="804051" y="999780"/>
                </a:cubicBezTo>
                <a:cubicBezTo>
                  <a:pt x="679200" y="1076781"/>
                  <a:pt x="533398" y="1097424"/>
                  <a:pt x="399074" y="1064336"/>
                </a:cubicBezTo>
                <a:lnTo>
                  <a:pt x="409963" y="1017346"/>
                </a:lnTo>
                <a:cubicBezTo>
                  <a:pt x="532246" y="1047467"/>
                  <a:pt x="664978" y="1028674"/>
                  <a:pt x="778638" y="958576"/>
                </a:cubicBezTo>
                <a:cubicBezTo>
                  <a:pt x="980188" y="834272"/>
                  <a:pt x="1064494" y="583956"/>
                  <a:pt x="979212" y="363047"/>
                </a:cubicBezTo>
                <a:cubicBezTo>
                  <a:pt x="893930" y="142138"/>
                  <a:pt x="663291" y="13407"/>
                  <a:pt x="430498" y="56782"/>
                </a:cubicBezTo>
                <a:cubicBezTo>
                  <a:pt x="240313" y="92218"/>
                  <a:pt x="92840" y="234299"/>
                  <a:pt x="47020" y="414718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34" name="Google Shape;1234;p66"/>
          <p:cNvSpPr/>
          <p:nvPr/>
        </p:nvSpPr>
        <p:spPr>
          <a:xfrm flipH="1" rot="5400000">
            <a:off x="9948553" y="7365351"/>
            <a:ext cx="1906939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35" name="Google Shape;1235;p66"/>
          <p:cNvSpPr/>
          <p:nvPr/>
        </p:nvSpPr>
        <p:spPr>
          <a:xfrm flipH="1" rot="10800000">
            <a:off x="10775022" y="8214680"/>
            <a:ext cx="254000" cy="254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36" name="Google Shape;1236;p66"/>
          <p:cNvSpPr/>
          <p:nvPr/>
        </p:nvSpPr>
        <p:spPr>
          <a:xfrm>
            <a:off x="10673422" y="5734608"/>
            <a:ext cx="419097" cy="41909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37" name="Google Shape;1237;p66"/>
          <p:cNvSpPr/>
          <p:nvPr/>
        </p:nvSpPr>
        <p:spPr>
          <a:xfrm>
            <a:off x="11092519" y="5921298"/>
            <a:ext cx="2545830" cy="4571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38" name="Google Shape;1238;p66"/>
          <p:cNvSpPr/>
          <p:nvPr/>
        </p:nvSpPr>
        <p:spPr>
          <a:xfrm rot="4617169">
            <a:off x="13601666" y="5413504"/>
            <a:ext cx="1060678" cy="1079542"/>
          </a:xfrm>
          <a:custGeom>
            <a:rect b="b" l="l" r="r" t="t"/>
            <a:pathLst>
              <a:path extrusionOk="0" h="1079542" w="1060678">
                <a:moveTo>
                  <a:pt x="0" y="403821"/>
                </a:moveTo>
                <a:cubicBezTo>
                  <a:pt x="49928" y="204954"/>
                  <a:pt x="212205" y="48210"/>
                  <a:pt x="421631" y="9189"/>
                </a:cubicBezTo>
                <a:cubicBezTo>
                  <a:pt x="677346" y="-38457"/>
                  <a:pt x="930695" y="102950"/>
                  <a:pt x="1024375" y="345611"/>
                </a:cubicBezTo>
                <a:cubicBezTo>
                  <a:pt x="1118055" y="588272"/>
                  <a:pt x="1025447" y="863236"/>
                  <a:pt x="804051" y="999780"/>
                </a:cubicBezTo>
                <a:cubicBezTo>
                  <a:pt x="679200" y="1076781"/>
                  <a:pt x="533398" y="1097424"/>
                  <a:pt x="399074" y="1064336"/>
                </a:cubicBezTo>
                <a:lnTo>
                  <a:pt x="409963" y="1017346"/>
                </a:lnTo>
                <a:cubicBezTo>
                  <a:pt x="532246" y="1047467"/>
                  <a:pt x="664978" y="1028674"/>
                  <a:pt x="778638" y="958576"/>
                </a:cubicBezTo>
                <a:cubicBezTo>
                  <a:pt x="980188" y="834272"/>
                  <a:pt x="1064494" y="583956"/>
                  <a:pt x="979212" y="363047"/>
                </a:cubicBezTo>
                <a:cubicBezTo>
                  <a:pt x="893930" y="142138"/>
                  <a:pt x="663291" y="13407"/>
                  <a:pt x="430498" y="56782"/>
                </a:cubicBezTo>
                <a:cubicBezTo>
                  <a:pt x="240313" y="92218"/>
                  <a:pt x="92840" y="234299"/>
                  <a:pt x="47020" y="41471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39" name="Google Shape;1239;p66"/>
          <p:cNvSpPr/>
          <p:nvPr/>
        </p:nvSpPr>
        <p:spPr>
          <a:xfrm rot="5400000">
            <a:off x="13201394" y="4478235"/>
            <a:ext cx="1906939" cy="4571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40" name="Google Shape;1240;p66"/>
          <p:cNvSpPr/>
          <p:nvPr/>
        </p:nvSpPr>
        <p:spPr>
          <a:xfrm>
            <a:off x="14027863" y="3420625"/>
            <a:ext cx="254000" cy="254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41" name="Google Shape;1241;p66"/>
          <p:cNvSpPr/>
          <p:nvPr/>
        </p:nvSpPr>
        <p:spPr>
          <a:xfrm flipH="1" rot="10800000">
            <a:off x="13928052" y="5735600"/>
            <a:ext cx="419097" cy="419097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accent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42" name="Google Shape;1242;p66"/>
          <p:cNvSpPr txBox="1"/>
          <p:nvPr>
            <p:ph idx="2" type="body"/>
          </p:nvPr>
        </p:nvSpPr>
        <p:spPr>
          <a:xfrm>
            <a:off x="1327671" y="3270347"/>
            <a:ext cx="3678319" cy="720080"/>
          </a:xfrm>
          <a:prstGeom prst="rect">
            <a:avLst/>
          </a:prstGeom>
          <a:noFill/>
          <a:ln>
            <a:noFill/>
          </a:ln>
        </p:spPr>
        <p:txBody>
          <a:bodyPr anchorCtr="0" anchor="b" bIns="81625" lIns="163275" spcFirstLastPara="1" rIns="163275" wrap="square" tIns="81625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i="0" sz="2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43" name="Google Shape;1243;p66"/>
          <p:cNvSpPr txBox="1"/>
          <p:nvPr>
            <p:ph idx="3" type="body"/>
          </p:nvPr>
        </p:nvSpPr>
        <p:spPr>
          <a:xfrm>
            <a:off x="1334401" y="4025991"/>
            <a:ext cx="3678319" cy="1234562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i="0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44" name="Google Shape;1244;p66"/>
          <p:cNvSpPr/>
          <p:nvPr/>
        </p:nvSpPr>
        <p:spPr>
          <a:xfrm>
            <a:off x="1477604" y="3928583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45" name="Google Shape;1245;p66"/>
          <p:cNvSpPr txBox="1"/>
          <p:nvPr>
            <p:ph idx="4" type="body"/>
          </p:nvPr>
        </p:nvSpPr>
        <p:spPr>
          <a:xfrm>
            <a:off x="291646" y="2688817"/>
            <a:ext cx="1746409" cy="720080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Autofit/>
          </a:bodyPr>
          <a:lstStyle>
            <a:lvl1pPr indent="-228600" lvl="0" marL="457200" algn="ctr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rgbClr val="005671"/>
              </a:buClr>
              <a:buSzPts val="3200"/>
              <a:buNone/>
              <a:defRPr i="1" sz="3200">
                <a:solidFill>
                  <a:srgbClr val="00567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46" name="Google Shape;1246;p66"/>
          <p:cNvSpPr txBox="1"/>
          <p:nvPr>
            <p:ph idx="5" type="body"/>
          </p:nvPr>
        </p:nvSpPr>
        <p:spPr>
          <a:xfrm>
            <a:off x="7814278" y="3270347"/>
            <a:ext cx="3678319" cy="720080"/>
          </a:xfrm>
          <a:prstGeom prst="rect">
            <a:avLst/>
          </a:prstGeom>
          <a:noFill/>
          <a:ln>
            <a:noFill/>
          </a:ln>
        </p:spPr>
        <p:txBody>
          <a:bodyPr anchorCtr="0" anchor="b" bIns="81625" lIns="163275" spcFirstLastPara="1" rIns="163275" wrap="square" tIns="81625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i="0" sz="28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47" name="Google Shape;1247;p66"/>
          <p:cNvSpPr txBox="1"/>
          <p:nvPr>
            <p:ph idx="6" type="body"/>
          </p:nvPr>
        </p:nvSpPr>
        <p:spPr>
          <a:xfrm>
            <a:off x="7821008" y="4025991"/>
            <a:ext cx="3678319" cy="1234562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i="0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48" name="Google Shape;1248;p66"/>
          <p:cNvSpPr/>
          <p:nvPr/>
        </p:nvSpPr>
        <p:spPr>
          <a:xfrm>
            <a:off x="7964211" y="3928583"/>
            <a:ext cx="3240360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49" name="Google Shape;1249;p66"/>
          <p:cNvSpPr txBox="1"/>
          <p:nvPr>
            <p:ph idx="7" type="body"/>
          </p:nvPr>
        </p:nvSpPr>
        <p:spPr>
          <a:xfrm>
            <a:off x="6778253" y="2688817"/>
            <a:ext cx="1746409" cy="720080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Autofit/>
          </a:bodyPr>
          <a:lstStyle>
            <a:lvl1pPr indent="-228600" lvl="0" marL="457200" algn="ctr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rgbClr val="A1012E"/>
              </a:buClr>
              <a:buSzPts val="3200"/>
              <a:buNone/>
              <a:defRPr i="1" sz="3200">
                <a:solidFill>
                  <a:srgbClr val="A1012E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50" name="Google Shape;1250;p66"/>
          <p:cNvSpPr txBox="1"/>
          <p:nvPr>
            <p:ph idx="8" type="body"/>
          </p:nvPr>
        </p:nvSpPr>
        <p:spPr>
          <a:xfrm>
            <a:off x="14324839" y="3270347"/>
            <a:ext cx="3678319" cy="720080"/>
          </a:xfrm>
          <a:prstGeom prst="rect">
            <a:avLst/>
          </a:prstGeom>
          <a:noFill/>
          <a:ln>
            <a:noFill/>
          </a:ln>
        </p:spPr>
        <p:txBody>
          <a:bodyPr anchorCtr="0" anchor="b" bIns="81625" lIns="163275" spcFirstLastPara="1" rIns="163275" wrap="square" tIns="81625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 i="0" sz="28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51" name="Google Shape;1251;p66"/>
          <p:cNvSpPr txBox="1"/>
          <p:nvPr>
            <p:ph idx="9" type="body"/>
          </p:nvPr>
        </p:nvSpPr>
        <p:spPr>
          <a:xfrm>
            <a:off x="14331569" y="4025991"/>
            <a:ext cx="3678319" cy="1234562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i="0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52" name="Google Shape;1252;p66"/>
          <p:cNvSpPr/>
          <p:nvPr/>
        </p:nvSpPr>
        <p:spPr>
          <a:xfrm>
            <a:off x="14474772" y="3928583"/>
            <a:ext cx="3240360" cy="7200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53" name="Google Shape;1253;p66"/>
          <p:cNvSpPr txBox="1"/>
          <p:nvPr>
            <p:ph idx="13" type="body"/>
          </p:nvPr>
        </p:nvSpPr>
        <p:spPr>
          <a:xfrm>
            <a:off x="13288814" y="2688817"/>
            <a:ext cx="1746409" cy="720080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Autofit/>
          </a:bodyPr>
          <a:lstStyle>
            <a:lvl1pPr indent="-228600" lvl="0" marL="457200" algn="ctr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rgbClr val="895400"/>
              </a:buClr>
              <a:buSzPts val="3200"/>
              <a:buNone/>
              <a:defRPr i="1" sz="3200">
                <a:solidFill>
                  <a:srgbClr val="895400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54" name="Google Shape;1254;p66"/>
          <p:cNvSpPr txBox="1"/>
          <p:nvPr>
            <p:ph idx="14" type="body"/>
          </p:nvPr>
        </p:nvSpPr>
        <p:spPr>
          <a:xfrm>
            <a:off x="4580512" y="6632566"/>
            <a:ext cx="3678319" cy="720080"/>
          </a:xfrm>
          <a:prstGeom prst="rect">
            <a:avLst/>
          </a:prstGeom>
          <a:noFill/>
          <a:ln>
            <a:noFill/>
          </a:ln>
        </p:spPr>
        <p:txBody>
          <a:bodyPr anchorCtr="0" anchor="b" bIns="81625" lIns="163275" spcFirstLastPara="1" rIns="163275" wrap="square" tIns="81625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i="0" sz="28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55" name="Google Shape;1255;p66"/>
          <p:cNvSpPr txBox="1"/>
          <p:nvPr>
            <p:ph idx="15" type="body"/>
          </p:nvPr>
        </p:nvSpPr>
        <p:spPr>
          <a:xfrm>
            <a:off x="4587242" y="7388210"/>
            <a:ext cx="3678319" cy="1234562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i="0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56" name="Google Shape;1256;p66"/>
          <p:cNvSpPr/>
          <p:nvPr/>
        </p:nvSpPr>
        <p:spPr>
          <a:xfrm>
            <a:off x="4730445" y="7290802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57" name="Google Shape;1257;p66"/>
          <p:cNvSpPr txBox="1"/>
          <p:nvPr>
            <p:ph idx="16" type="body"/>
          </p:nvPr>
        </p:nvSpPr>
        <p:spPr>
          <a:xfrm>
            <a:off x="3519087" y="8462885"/>
            <a:ext cx="1746409" cy="720080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Autofit/>
          </a:bodyPr>
          <a:lstStyle>
            <a:lvl1pPr indent="-228600" lvl="0" marL="457200" algn="ctr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rgbClr val="436117"/>
              </a:buClr>
              <a:buSzPts val="3200"/>
              <a:buNone/>
              <a:defRPr i="1" sz="3200">
                <a:solidFill>
                  <a:srgbClr val="436117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58" name="Google Shape;1258;p66"/>
          <p:cNvSpPr txBox="1"/>
          <p:nvPr>
            <p:ph idx="17" type="body"/>
          </p:nvPr>
        </p:nvSpPr>
        <p:spPr>
          <a:xfrm>
            <a:off x="11096241" y="6632566"/>
            <a:ext cx="3678319" cy="720080"/>
          </a:xfrm>
          <a:prstGeom prst="rect">
            <a:avLst/>
          </a:prstGeom>
          <a:noFill/>
          <a:ln>
            <a:noFill/>
          </a:ln>
        </p:spPr>
        <p:txBody>
          <a:bodyPr anchorCtr="0" anchor="b" bIns="81625" lIns="163275" spcFirstLastPara="1" rIns="163275" wrap="square" tIns="81625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4"/>
              </a:buClr>
              <a:buSzPts val="2800"/>
              <a:buNone/>
              <a:defRPr i="0" sz="280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59" name="Google Shape;1259;p66"/>
          <p:cNvSpPr txBox="1"/>
          <p:nvPr>
            <p:ph idx="18" type="body"/>
          </p:nvPr>
        </p:nvSpPr>
        <p:spPr>
          <a:xfrm>
            <a:off x="11102971" y="7388210"/>
            <a:ext cx="3678319" cy="1234562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i="0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60" name="Google Shape;1260;p66"/>
          <p:cNvSpPr/>
          <p:nvPr/>
        </p:nvSpPr>
        <p:spPr>
          <a:xfrm>
            <a:off x="11246174" y="7290802"/>
            <a:ext cx="3240360" cy="72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61" name="Google Shape;1261;p66"/>
          <p:cNvSpPr txBox="1"/>
          <p:nvPr>
            <p:ph idx="19" type="body"/>
          </p:nvPr>
        </p:nvSpPr>
        <p:spPr>
          <a:xfrm>
            <a:off x="10034816" y="8462885"/>
            <a:ext cx="1746409" cy="720080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Autofit/>
          </a:bodyPr>
          <a:lstStyle>
            <a:lvl1pPr indent="-228600" lvl="0" marL="457200" algn="ctr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rgbClr val="5D1679"/>
              </a:buClr>
              <a:buSzPts val="3200"/>
              <a:buNone/>
              <a:defRPr i="1" sz="3200">
                <a:solidFill>
                  <a:srgbClr val="5D1679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62" name="Google Shape;1262;p66"/>
          <p:cNvSpPr/>
          <p:nvPr/>
        </p:nvSpPr>
        <p:spPr>
          <a:xfrm flipH="1" rot="10800000">
            <a:off x="14347147" y="5922286"/>
            <a:ext cx="3939266" cy="457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accent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2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1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1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1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1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1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1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1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1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1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4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4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4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4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4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4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4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4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4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24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75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24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5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24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25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24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24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75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24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5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24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25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24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3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24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2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3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4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4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4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4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4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4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4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6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4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6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4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4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4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8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8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9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9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5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1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5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1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5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2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5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2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5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3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5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3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5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4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5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4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5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25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25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6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25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675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25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75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25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825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25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9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25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975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25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5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25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125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25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2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5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5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5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5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5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5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5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5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5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6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7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8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9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4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9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4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4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4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4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4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4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4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4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35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24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425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24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24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75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24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65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24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725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24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8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24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875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24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95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24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2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4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4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1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4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1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4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2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4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2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4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3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4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3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4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4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4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4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5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5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6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6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7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6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7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6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8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6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8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6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9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6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9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6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6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6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1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6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175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25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25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25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325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25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4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25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475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25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55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25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625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25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7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25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775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25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2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8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5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9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5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9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5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5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5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5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5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5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5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5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5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6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5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5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7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5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5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8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5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9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5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9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5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25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75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25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15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25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225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25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3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25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375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25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45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25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525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25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6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25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2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6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5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7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5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7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5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8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5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8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5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9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5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9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5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0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5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0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5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1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1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issions">
  <p:cSld name="Missions">
    <p:spTree>
      <p:nvGrpSpPr>
        <p:cNvPr id="1263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4" name="Google Shape;1264;p67"/>
          <p:cNvGrpSpPr/>
          <p:nvPr/>
        </p:nvGrpSpPr>
        <p:grpSpPr>
          <a:xfrm>
            <a:off x="6035724" y="3139078"/>
            <a:ext cx="6003425" cy="908106"/>
            <a:chOff x="1073297" y="6784950"/>
            <a:chExt cx="6003425" cy="908106"/>
          </a:xfrm>
        </p:grpSpPr>
        <p:sp>
          <p:nvSpPr>
            <p:cNvPr id="1265" name="Google Shape;1265;p67"/>
            <p:cNvSpPr/>
            <p:nvPr/>
          </p:nvSpPr>
          <p:spPr>
            <a:xfrm>
              <a:off x="1527349" y="6784951"/>
              <a:ext cx="5095320" cy="908104"/>
            </a:xfrm>
            <a:prstGeom prst="rect">
              <a:avLst/>
            </a:prstGeom>
            <a:solidFill>
              <a:srgbClr val="FED9E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266" name="Google Shape;1266;p67"/>
            <p:cNvSpPr/>
            <p:nvPr/>
          </p:nvSpPr>
          <p:spPr>
            <a:xfrm>
              <a:off x="6168617" y="6784951"/>
              <a:ext cx="908105" cy="908105"/>
            </a:xfrm>
            <a:prstGeom prst="ellipse">
              <a:avLst/>
            </a:prstGeom>
            <a:solidFill>
              <a:srgbClr val="FED9E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267" name="Google Shape;1267;p67"/>
            <p:cNvSpPr/>
            <p:nvPr/>
          </p:nvSpPr>
          <p:spPr>
            <a:xfrm>
              <a:off x="1073297" y="6784950"/>
              <a:ext cx="908105" cy="908105"/>
            </a:xfrm>
            <a:prstGeom prst="ellipse">
              <a:avLst/>
            </a:prstGeom>
            <a:solidFill>
              <a:srgbClr val="FED9E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1268" name="Google Shape;1268;p67"/>
          <p:cNvGrpSpPr/>
          <p:nvPr/>
        </p:nvGrpSpPr>
        <p:grpSpPr>
          <a:xfrm>
            <a:off x="3387886" y="5081591"/>
            <a:ext cx="6003425" cy="908106"/>
            <a:chOff x="1073297" y="6784950"/>
            <a:chExt cx="6003425" cy="908106"/>
          </a:xfrm>
        </p:grpSpPr>
        <p:sp>
          <p:nvSpPr>
            <p:cNvPr id="1269" name="Google Shape;1269;p67"/>
            <p:cNvSpPr/>
            <p:nvPr/>
          </p:nvSpPr>
          <p:spPr>
            <a:xfrm>
              <a:off x="1527349" y="6784951"/>
              <a:ext cx="5095320" cy="908104"/>
            </a:xfrm>
            <a:prstGeom prst="rect">
              <a:avLst/>
            </a:prstGeom>
            <a:solidFill>
              <a:srgbClr val="E7F4D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270" name="Google Shape;1270;p67"/>
            <p:cNvSpPr/>
            <p:nvPr/>
          </p:nvSpPr>
          <p:spPr>
            <a:xfrm>
              <a:off x="6168617" y="6784951"/>
              <a:ext cx="908105" cy="908105"/>
            </a:xfrm>
            <a:prstGeom prst="ellipse">
              <a:avLst/>
            </a:prstGeom>
            <a:solidFill>
              <a:srgbClr val="E7F4D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271" name="Google Shape;1271;p67"/>
            <p:cNvSpPr/>
            <p:nvPr/>
          </p:nvSpPr>
          <p:spPr>
            <a:xfrm>
              <a:off x="1073297" y="6784950"/>
              <a:ext cx="908105" cy="908105"/>
            </a:xfrm>
            <a:prstGeom prst="ellipse">
              <a:avLst/>
            </a:prstGeom>
            <a:solidFill>
              <a:srgbClr val="E7F4D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1272" name="Google Shape;1272;p67"/>
          <p:cNvSpPr txBox="1"/>
          <p:nvPr>
            <p:ph idx="1" type="body"/>
          </p:nvPr>
        </p:nvSpPr>
        <p:spPr>
          <a:xfrm>
            <a:off x="3960509" y="5197631"/>
            <a:ext cx="4389120" cy="720080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>
            <a:lvl1pPr indent="-228600" lvl="0" marL="457200" algn="r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i="0" sz="28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73" name="Google Shape;1273;p67"/>
          <p:cNvSpPr txBox="1"/>
          <p:nvPr>
            <p:ph idx="2" type="body"/>
          </p:nvPr>
        </p:nvSpPr>
        <p:spPr>
          <a:xfrm>
            <a:off x="9577553" y="5328330"/>
            <a:ext cx="4959523" cy="1695774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i="0" sz="2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grpSp>
        <p:nvGrpSpPr>
          <p:cNvPr id="1274" name="Google Shape;1274;p67"/>
          <p:cNvGrpSpPr/>
          <p:nvPr/>
        </p:nvGrpSpPr>
        <p:grpSpPr>
          <a:xfrm>
            <a:off x="763801" y="7024106"/>
            <a:ext cx="6003425" cy="908106"/>
            <a:chOff x="1073297" y="6784950"/>
            <a:chExt cx="6003425" cy="908106"/>
          </a:xfrm>
        </p:grpSpPr>
        <p:sp>
          <p:nvSpPr>
            <p:cNvPr id="1275" name="Google Shape;1275;p67"/>
            <p:cNvSpPr/>
            <p:nvPr/>
          </p:nvSpPr>
          <p:spPr>
            <a:xfrm>
              <a:off x="1527349" y="6784951"/>
              <a:ext cx="5095320" cy="908104"/>
            </a:xfrm>
            <a:prstGeom prst="rect">
              <a:avLst/>
            </a:prstGeom>
            <a:solidFill>
              <a:srgbClr val="C6F1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276" name="Google Shape;1276;p67"/>
            <p:cNvSpPr/>
            <p:nvPr/>
          </p:nvSpPr>
          <p:spPr>
            <a:xfrm>
              <a:off x="6168617" y="6784951"/>
              <a:ext cx="908105" cy="908105"/>
            </a:xfrm>
            <a:prstGeom prst="ellipse">
              <a:avLst/>
            </a:prstGeom>
            <a:solidFill>
              <a:srgbClr val="C6F1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277" name="Google Shape;1277;p67"/>
            <p:cNvSpPr/>
            <p:nvPr/>
          </p:nvSpPr>
          <p:spPr>
            <a:xfrm>
              <a:off x="1073297" y="6784950"/>
              <a:ext cx="908105" cy="908105"/>
            </a:xfrm>
            <a:prstGeom prst="ellipse">
              <a:avLst/>
            </a:prstGeom>
            <a:solidFill>
              <a:srgbClr val="C6F1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1278" name="Google Shape;1278;p67"/>
          <p:cNvSpPr txBox="1"/>
          <p:nvPr>
            <p:ph type="title"/>
          </p:nvPr>
        </p:nvSpPr>
        <p:spPr>
          <a:xfrm>
            <a:off x="3072630" y="246956"/>
            <a:ext cx="14349566" cy="1203151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9" name="Google Shape;1279;p67"/>
          <p:cNvSpPr txBox="1"/>
          <p:nvPr>
            <p:ph idx="11" type="ftr"/>
          </p:nvPr>
        </p:nvSpPr>
        <p:spPr>
          <a:xfrm>
            <a:off x="10507991" y="9463858"/>
            <a:ext cx="5790697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0" name="Google Shape;1280;p67"/>
          <p:cNvSpPr txBox="1"/>
          <p:nvPr>
            <p:ph idx="12" type="sldNum"/>
          </p:nvPr>
        </p:nvSpPr>
        <p:spPr>
          <a:xfrm>
            <a:off x="17151170" y="9432788"/>
            <a:ext cx="1080120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81" name="Google Shape;1281;p67"/>
          <p:cNvSpPr txBox="1"/>
          <p:nvPr>
            <p:ph idx="3" type="body"/>
          </p:nvPr>
        </p:nvSpPr>
        <p:spPr>
          <a:xfrm>
            <a:off x="3166542" y="1543100"/>
            <a:ext cx="14329592" cy="504056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rgbClr val="8D8D8D"/>
              </a:buClr>
              <a:buSzPts val="2400"/>
              <a:buNone/>
              <a:defRPr i="1">
                <a:solidFill>
                  <a:srgbClr val="8D8D8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82" name="Google Shape;1282;p67"/>
          <p:cNvSpPr/>
          <p:nvPr/>
        </p:nvSpPr>
        <p:spPr>
          <a:xfrm>
            <a:off x="3240000" y="1399084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283" name="Google Shape;1283;p67"/>
          <p:cNvGrpSpPr/>
          <p:nvPr/>
        </p:nvGrpSpPr>
        <p:grpSpPr>
          <a:xfrm rot="3180000">
            <a:off x="-2239641" y="12022006"/>
            <a:ext cx="1496309" cy="2535059"/>
            <a:chOff x="7305638" y="3002101"/>
            <a:chExt cx="2688353" cy="4554631"/>
          </a:xfrm>
        </p:grpSpPr>
        <p:grpSp>
          <p:nvGrpSpPr>
            <p:cNvPr id="1284" name="Google Shape;1284;p67"/>
            <p:cNvGrpSpPr/>
            <p:nvPr/>
          </p:nvGrpSpPr>
          <p:grpSpPr>
            <a:xfrm>
              <a:off x="8267831" y="5345989"/>
              <a:ext cx="763508" cy="2210743"/>
              <a:chOff x="8267831" y="5345989"/>
              <a:chExt cx="763508" cy="2210743"/>
            </a:xfrm>
          </p:grpSpPr>
          <p:sp>
            <p:nvSpPr>
              <p:cNvPr id="1285" name="Google Shape;1285;p67"/>
              <p:cNvSpPr/>
              <p:nvPr/>
            </p:nvSpPr>
            <p:spPr>
              <a:xfrm>
                <a:off x="8267831" y="5345989"/>
                <a:ext cx="763508" cy="2210743"/>
              </a:xfrm>
              <a:prstGeom prst="ellipse">
                <a:avLst/>
              </a:prstGeom>
              <a:solidFill>
                <a:srgbClr val="FEDAA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200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286" name="Google Shape;1286;p67"/>
              <p:cNvSpPr/>
              <p:nvPr/>
            </p:nvSpPr>
            <p:spPr>
              <a:xfrm>
                <a:off x="8366877" y="5498390"/>
                <a:ext cx="566334" cy="1639824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200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sp>
          <p:nvSpPr>
            <p:cNvPr id="1287" name="Google Shape;1287;p67"/>
            <p:cNvSpPr/>
            <p:nvPr/>
          </p:nvSpPr>
          <p:spPr>
            <a:xfrm rot="10800000">
              <a:off x="7932506" y="3996103"/>
              <a:ext cx="1435076" cy="2370993"/>
            </a:xfrm>
            <a:custGeom>
              <a:rect b="b" l="l" r="r" t="t"/>
              <a:pathLst>
                <a:path extrusionOk="0" h="3253919" w="1969479">
                  <a:moveTo>
                    <a:pt x="984740" y="3253919"/>
                  </a:moveTo>
                  <a:cubicBezTo>
                    <a:pt x="362425" y="2811676"/>
                    <a:pt x="-3869" y="2109952"/>
                    <a:pt x="30" y="1362802"/>
                  </a:cubicBezTo>
                  <a:cubicBezTo>
                    <a:pt x="2628" y="865042"/>
                    <a:pt x="169314" y="389014"/>
                    <a:pt x="468726" y="0"/>
                  </a:cubicBezTo>
                  <a:lnTo>
                    <a:pt x="984740" y="0"/>
                  </a:lnTo>
                  <a:lnTo>
                    <a:pt x="1500508" y="0"/>
                  </a:lnTo>
                  <a:cubicBezTo>
                    <a:pt x="1805017" y="395392"/>
                    <a:pt x="1972090" y="880450"/>
                    <a:pt x="1969449" y="1386333"/>
                  </a:cubicBezTo>
                  <a:cubicBezTo>
                    <a:pt x="1965591" y="2125578"/>
                    <a:pt x="1599814" y="2816889"/>
                    <a:pt x="984740" y="325391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1288" name="Google Shape;1288;p67"/>
            <p:cNvGrpSpPr/>
            <p:nvPr/>
          </p:nvGrpSpPr>
          <p:grpSpPr>
            <a:xfrm flipH="1">
              <a:off x="8650043" y="5266273"/>
              <a:ext cx="1343948" cy="1366912"/>
              <a:chOff x="7305639" y="5547570"/>
              <a:chExt cx="1343948" cy="1366912"/>
            </a:xfrm>
          </p:grpSpPr>
          <p:sp>
            <p:nvSpPr>
              <p:cNvPr id="1289" name="Google Shape;1289;p67"/>
              <p:cNvSpPr/>
              <p:nvPr/>
            </p:nvSpPr>
            <p:spPr>
              <a:xfrm rot="5400000">
                <a:off x="7305639" y="6450248"/>
                <a:ext cx="464234" cy="464234"/>
              </a:xfrm>
              <a:prstGeom prst="rtTriangle">
                <a:avLst/>
              </a:prstGeom>
              <a:solidFill>
                <a:srgbClr val="A1012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200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290" name="Google Shape;1290;p67"/>
              <p:cNvSpPr/>
              <p:nvPr/>
            </p:nvSpPr>
            <p:spPr>
              <a:xfrm rot="-5400000">
                <a:off x="7305639" y="5547571"/>
                <a:ext cx="464234" cy="464234"/>
              </a:xfrm>
              <a:prstGeom prst="rtTriangle">
                <a:avLst/>
              </a:prstGeom>
              <a:solidFill>
                <a:srgbClr val="A1012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200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291" name="Google Shape;1291;p67"/>
              <p:cNvSpPr/>
              <p:nvPr/>
            </p:nvSpPr>
            <p:spPr>
              <a:xfrm>
                <a:off x="7305639" y="6011805"/>
                <a:ext cx="464234" cy="438443"/>
              </a:xfrm>
              <a:prstGeom prst="rect">
                <a:avLst/>
              </a:prstGeom>
              <a:solidFill>
                <a:srgbClr val="A1012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200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292" name="Google Shape;1292;p67"/>
              <p:cNvSpPr/>
              <p:nvPr/>
            </p:nvSpPr>
            <p:spPr>
              <a:xfrm>
                <a:off x="7769874" y="5547570"/>
                <a:ext cx="879712" cy="902678"/>
              </a:xfrm>
              <a:prstGeom prst="rect">
                <a:avLst/>
              </a:prstGeom>
              <a:solidFill>
                <a:srgbClr val="A1012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200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grpSp>
          <p:nvGrpSpPr>
            <p:cNvPr id="1293" name="Google Shape;1293;p67"/>
            <p:cNvGrpSpPr/>
            <p:nvPr/>
          </p:nvGrpSpPr>
          <p:grpSpPr>
            <a:xfrm>
              <a:off x="7305638" y="5266273"/>
              <a:ext cx="1343948" cy="1366912"/>
              <a:chOff x="7305639" y="5547570"/>
              <a:chExt cx="1343948" cy="1366912"/>
            </a:xfrm>
          </p:grpSpPr>
          <p:sp>
            <p:nvSpPr>
              <p:cNvPr id="1294" name="Google Shape;1294;p67"/>
              <p:cNvSpPr/>
              <p:nvPr/>
            </p:nvSpPr>
            <p:spPr>
              <a:xfrm rot="5400000">
                <a:off x="7305639" y="6450248"/>
                <a:ext cx="464234" cy="464234"/>
              </a:xfrm>
              <a:prstGeom prst="rtTriangle">
                <a:avLst/>
              </a:prstGeom>
              <a:solidFill>
                <a:srgbClr val="A1012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200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295" name="Google Shape;1295;p67"/>
              <p:cNvSpPr/>
              <p:nvPr/>
            </p:nvSpPr>
            <p:spPr>
              <a:xfrm rot="-5400000">
                <a:off x="7305639" y="5547571"/>
                <a:ext cx="464234" cy="464234"/>
              </a:xfrm>
              <a:prstGeom prst="rtTriangle">
                <a:avLst/>
              </a:prstGeom>
              <a:solidFill>
                <a:srgbClr val="A1012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200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296" name="Google Shape;1296;p67"/>
              <p:cNvSpPr/>
              <p:nvPr/>
            </p:nvSpPr>
            <p:spPr>
              <a:xfrm>
                <a:off x="7305639" y="6011805"/>
                <a:ext cx="464234" cy="438443"/>
              </a:xfrm>
              <a:prstGeom prst="rect">
                <a:avLst/>
              </a:prstGeom>
              <a:solidFill>
                <a:srgbClr val="A1012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200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297" name="Google Shape;1297;p67"/>
              <p:cNvSpPr/>
              <p:nvPr/>
            </p:nvSpPr>
            <p:spPr>
              <a:xfrm>
                <a:off x="7769874" y="5547570"/>
                <a:ext cx="879712" cy="902678"/>
              </a:xfrm>
              <a:prstGeom prst="rect">
                <a:avLst/>
              </a:prstGeom>
              <a:solidFill>
                <a:srgbClr val="A1012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200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grpSp>
          <p:nvGrpSpPr>
            <p:cNvPr id="1298" name="Google Shape;1298;p67"/>
            <p:cNvGrpSpPr/>
            <p:nvPr/>
          </p:nvGrpSpPr>
          <p:grpSpPr>
            <a:xfrm>
              <a:off x="7665303" y="3002101"/>
              <a:ext cx="1969480" cy="3253919"/>
              <a:chOff x="7665303" y="3002101"/>
              <a:chExt cx="1969480" cy="3253919"/>
            </a:xfrm>
          </p:grpSpPr>
          <p:sp>
            <p:nvSpPr>
              <p:cNvPr id="1299" name="Google Shape;1299;p67"/>
              <p:cNvSpPr/>
              <p:nvPr/>
            </p:nvSpPr>
            <p:spPr>
              <a:xfrm rot="10800000">
                <a:off x="8650043" y="3002101"/>
                <a:ext cx="984740" cy="3253919"/>
              </a:xfrm>
              <a:custGeom>
                <a:rect b="b" l="l" r="r" t="t"/>
                <a:pathLst>
                  <a:path extrusionOk="0" h="3253919" w="984740">
                    <a:moveTo>
                      <a:pt x="984740" y="3253919"/>
                    </a:moveTo>
                    <a:cubicBezTo>
                      <a:pt x="362425" y="2811676"/>
                      <a:pt x="-3869" y="2109952"/>
                      <a:pt x="30" y="1362802"/>
                    </a:cubicBezTo>
                    <a:cubicBezTo>
                      <a:pt x="2628" y="865042"/>
                      <a:pt x="169314" y="389014"/>
                      <a:pt x="468726" y="0"/>
                    </a:cubicBezTo>
                    <a:lnTo>
                      <a:pt x="984740" y="0"/>
                    </a:lnTo>
                    <a:close/>
                  </a:path>
                </a:pathLst>
              </a:custGeom>
              <a:solidFill>
                <a:srgbClr val="BFBFB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200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300" name="Google Shape;1300;p67"/>
              <p:cNvSpPr/>
              <p:nvPr/>
            </p:nvSpPr>
            <p:spPr>
              <a:xfrm>
                <a:off x="7665303" y="3002101"/>
                <a:ext cx="984740" cy="3253919"/>
              </a:xfrm>
              <a:custGeom>
                <a:rect b="b" l="l" r="r" t="t"/>
                <a:pathLst>
                  <a:path extrusionOk="0" h="3253919" w="984740">
                    <a:moveTo>
                      <a:pt x="984740" y="0"/>
                    </a:moveTo>
                    <a:lnTo>
                      <a:pt x="984740" y="3253919"/>
                    </a:lnTo>
                    <a:lnTo>
                      <a:pt x="468972" y="3253919"/>
                    </a:lnTo>
                    <a:cubicBezTo>
                      <a:pt x="164463" y="2858527"/>
                      <a:pt x="-2610" y="2373469"/>
                      <a:pt x="31" y="1867586"/>
                    </a:cubicBezTo>
                    <a:cubicBezTo>
                      <a:pt x="3889" y="1128341"/>
                      <a:pt x="369666" y="437030"/>
                      <a:pt x="984740" y="0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200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grpSp>
          <p:nvGrpSpPr>
            <p:cNvPr id="1301" name="Google Shape;1301;p67"/>
            <p:cNvGrpSpPr/>
            <p:nvPr/>
          </p:nvGrpSpPr>
          <p:grpSpPr>
            <a:xfrm>
              <a:off x="7830833" y="3002102"/>
              <a:ext cx="1639327" cy="1035326"/>
              <a:chOff x="7830833" y="3002102"/>
              <a:chExt cx="1639327" cy="1035326"/>
            </a:xfrm>
          </p:grpSpPr>
          <p:sp>
            <p:nvSpPr>
              <p:cNvPr id="1302" name="Google Shape;1302;p67"/>
              <p:cNvSpPr/>
              <p:nvPr/>
            </p:nvSpPr>
            <p:spPr>
              <a:xfrm rot="10800000">
                <a:off x="8650043" y="3002102"/>
                <a:ext cx="820116" cy="1035325"/>
              </a:xfrm>
              <a:custGeom>
                <a:rect b="b" l="l" r="r" t="t"/>
                <a:pathLst>
                  <a:path extrusionOk="0" h="1035325" w="820116">
                    <a:moveTo>
                      <a:pt x="820116" y="1035325"/>
                    </a:moveTo>
                    <a:cubicBezTo>
                      <a:pt x="445216" y="768905"/>
                      <a:pt x="163231" y="408315"/>
                      <a:pt x="0" y="0"/>
                    </a:cubicBezTo>
                    <a:lnTo>
                      <a:pt x="820116" y="0"/>
                    </a:lnTo>
                    <a:close/>
                  </a:path>
                </a:pathLst>
              </a:custGeom>
              <a:solidFill>
                <a:srgbClr val="A1012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200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303" name="Google Shape;1303;p67"/>
              <p:cNvSpPr/>
              <p:nvPr/>
            </p:nvSpPr>
            <p:spPr>
              <a:xfrm>
                <a:off x="7830833" y="3002102"/>
                <a:ext cx="819211" cy="1035326"/>
              </a:xfrm>
              <a:custGeom>
                <a:rect b="b" l="l" r="r" t="t"/>
                <a:pathLst>
                  <a:path extrusionOk="0" h="1035326" w="819211">
                    <a:moveTo>
                      <a:pt x="819211" y="0"/>
                    </a:moveTo>
                    <a:lnTo>
                      <a:pt x="819211" y="1035326"/>
                    </a:lnTo>
                    <a:lnTo>
                      <a:pt x="0" y="1035326"/>
                    </a:lnTo>
                    <a:cubicBezTo>
                      <a:pt x="162564" y="626542"/>
                      <a:pt x="444666" y="266126"/>
                      <a:pt x="819211" y="0"/>
                    </a:cubicBezTo>
                    <a:close/>
                  </a:path>
                </a:pathLst>
              </a:custGeom>
              <a:solidFill>
                <a:srgbClr val="F1024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200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grpSp>
          <p:nvGrpSpPr>
            <p:cNvPr id="1304" name="Google Shape;1304;p67"/>
            <p:cNvGrpSpPr/>
            <p:nvPr/>
          </p:nvGrpSpPr>
          <p:grpSpPr>
            <a:xfrm>
              <a:off x="8239071" y="3682019"/>
              <a:ext cx="821030" cy="821030"/>
              <a:chOff x="11914174" y="3199309"/>
              <a:chExt cx="990518" cy="990518"/>
            </a:xfrm>
          </p:grpSpPr>
          <p:sp>
            <p:nvSpPr>
              <p:cNvPr id="1305" name="Google Shape;1305;p67"/>
              <p:cNvSpPr/>
              <p:nvPr/>
            </p:nvSpPr>
            <p:spPr>
              <a:xfrm>
                <a:off x="11914174" y="3199309"/>
                <a:ext cx="990518" cy="990518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200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306" name="Google Shape;1306;p67"/>
              <p:cNvSpPr/>
              <p:nvPr/>
            </p:nvSpPr>
            <p:spPr>
              <a:xfrm>
                <a:off x="12002891" y="3288026"/>
                <a:ext cx="813084" cy="81308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200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grpSp>
          <p:nvGrpSpPr>
            <p:cNvPr id="1307" name="Google Shape;1307;p67"/>
            <p:cNvGrpSpPr/>
            <p:nvPr/>
          </p:nvGrpSpPr>
          <p:grpSpPr>
            <a:xfrm>
              <a:off x="8562396" y="5264781"/>
              <a:ext cx="174376" cy="1354190"/>
              <a:chOff x="8562396" y="5264781"/>
              <a:chExt cx="174376" cy="1354190"/>
            </a:xfrm>
          </p:grpSpPr>
          <p:sp>
            <p:nvSpPr>
              <p:cNvPr id="1308" name="Google Shape;1308;p67"/>
              <p:cNvSpPr/>
              <p:nvPr/>
            </p:nvSpPr>
            <p:spPr>
              <a:xfrm rot="10800000">
                <a:off x="8649584" y="5264781"/>
                <a:ext cx="87188" cy="1354190"/>
              </a:xfrm>
              <a:custGeom>
                <a:rect b="b" l="l" r="r" t="t"/>
                <a:pathLst>
                  <a:path extrusionOk="0" h="2119037" w="232411">
                    <a:moveTo>
                      <a:pt x="232411" y="2119037"/>
                    </a:moveTo>
                    <a:lnTo>
                      <a:pt x="0" y="2119037"/>
                    </a:lnTo>
                    <a:lnTo>
                      <a:pt x="116205" y="0"/>
                    </a:lnTo>
                    <a:lnTo>
                      <a:pt x="232411" y="0"/>
                    </a:lnTo>
                    <a:close/>
                  </a:path>
                </a:pathLst>
              </a:custGeom>
              <a:solidFill>
                <a:srgbClr val="A1012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200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309" name="Google Shape;1309;p67"/>
              <p:cNvSpPr/>
              <p:nvPr/>
            </p:nvSpPr>
            <p:spPr>
              <a:xfrm flipH="1" rot="10800000">
                <a:off x="8562396" y="5264781"/>
                <a:ext cx="87188" cy="1354190"/>
              </a:xfrm>
              <a:custGeom>
                <a:rect b="b" l="l" r="r" t="t"/>
                <a:pathLst>
                  <a:path extrusionOk="0" h="2119037" w="232411">
                    <a:moveTo>
                      <a:pt x="232411" y="2119037"/>
                    </a:moveTo>
                    <a:lnTo>
                      <a:pt x="0" y="2119037"/>
                    </a:lnTo>
                    <a:lnTo>
                      <a:pt x="116205" y="0"/>
                    </a:lnTo>
                    <a:lnTo>
                      <a:pt x="232411" y="0"/>
                    </a:lnTo>
                    <a:close/>
                  </a:path>
                </a:pathLst>
              </a:custGeom>
              <a:solidFill>
                <a:srgbClr val="F1024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200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cxnSp>
        <p:nvCxnSpPr>
          <p:cNvPr id="1310" name="Google Shape;1310;p67"/>
          <p:cNvCxnSpPr/>
          <p:nvPr/>
        </p:nvCxnSpPr>
        <p:spPr>
          <a:xfrm flipH="1">
            <a:off x="3174175" y="2465056"/>
            <a:ext cx="9872900" cy="731199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311" name="Google Shape;1311;p67"/>
          <p:cNvSpPr/>
          <p:nvPr/>
        </p:nvSpPr>
        <p:spPr>
          <a:xfrm>
            <a:off x="6108020" y="7273006"/>
            <a:ext cx="410308" cy="41030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12" name="Google Shape;1312;p67"/>
          <p:cNvSpPr/>
          <p:nvPr/>
        </p:nvSpPr>
        <p:spPr>
          <a:xfrm>
            <a:off x="11381060" y="3387977"/>
            <a:ext cx="410308" cy="41030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13" name="Google Shape;1313;p67"/>
          <p:cNvSpPr txBox="1"/>
          <p:nvPr>
            <p:ph idx="4" type="body"/>
          </p:nvPr>
        </p:nvSpPr>
        <p:spPr>
          <a:xfrm>
            <a:off x="1336424" y="7140146"/>
            <a:ext cx="4389120" cy="720080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>
            <a:lvl1pPr indent="-228600" lvl="0" marL="457200" algn="r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i="0" sz="2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14" name="Google Shape;1314;p67"/>
          <p:cNvSpPr txBox="1"/>
          <p:nvPr>
            <p:ph idx="5" type="body"/>
          </p:nvPr>
        </p:nvSpPr>
        <p:spPr>
          <a:xfrm>
            <a:off x="6953468" y="7270845"/>
            <a:ext cx="4959523" cy="1695774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i="0" sz="2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15" name="Google Shape;1315;p67"/>
          <p:cNvSpPr/>
          <p:nvPr/>
        </p:nvSpPr>
        <p:spPr>
          <a:xfrm>
            <a:off x="8744540" y="5330491"/>
            <a:ext cx="410308" cy="41030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16" name="Google Shape;1316;p67"/>
          <p:cNvSpPr txBox="1"/>
          <p:nvPr>
            <p:ph idx="6" type="body"/>
          </p:nvPr>
        </p:nvSpPr>
        <p:spPr>
          <a:xfrm>
            <a:off x="6608347" y="3255118"/>
            <a:ext cx="4389120" cy="720080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>
            <a:lvl1pPr indent="-228600" lvl="0" marL="457200" algn="r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i="0" sz="28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17" name="Google Shape;1317;p67"/>
          <p:cNvSpPr txBox="1"/>
          <p:nvPr>
            <p:ph idx="7" type="body"/>
          </p:nvPr>
        </p:nvSpPr>
        <p:spPr>
          <a:xfrm>
            <a:off x="12225391" y="3385817"/>
            <a:ext cx="4959523" cy="1695774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i="0" sz="2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2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8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8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8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8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8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8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8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8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8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31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31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31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31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31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31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31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31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31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2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1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1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1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1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1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1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1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1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1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2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5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2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2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5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27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27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5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27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3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27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35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27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4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27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2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7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7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7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7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6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7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7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7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7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8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7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9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31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95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31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31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5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31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1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31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15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31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2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31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25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31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3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31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2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1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1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1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1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1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1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6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1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1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7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1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Images and Text">
  <p:cSld name="2 Images and Text">
    <p:spTree>
      <p:nvGrpSpPr>
        <p:cNvPr id="1318" name="Shape 1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9" name="Google Shape;1319;p68"/>
          <p:cNvSpPr/>
          <p:nvPr/>
        </p:nvSpPr>
        <p:spPr>
          <a:xfrm>
            <a:off x="9664871" y="2437214"/>
            <a:ext cx="1756228" cy="1756228"/>
          </a:xfrm>
          <a:prstGeom prst="ellipse">
            <a:avLst/>
          </a:prstGeom>
          <a:solidFill>
            <a:srgbClr val="FED9E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accent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20" name="Google Shape;1320;p68"/>
          <p:cNvSpPr/>
          <p:nvPr/>
        </p:nvSpPr>
        <p:spPr>
          <a:xfrm>
            <a:off x="1045031" y="5921829"/>
            <a:ext cx="1756228" cy="1756228"/>
          </a:xfrm>
          <a:prstGeom prst="ellipse">
            <a:avLst/>
          </a:prstGeom>
          <a:solidFill>
            <a:srgbClr val="E7F4D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accent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21" name="Google Shape;1321;p68"/>
          <p:cNvSpPr txBox="1"/>
          <p:nvPr>
            <p:ph type="title"/>
          </p:nvPr>
        </p:nvSpPr>
        <p:spPr>
          <a:xfrm>
            <a:off x="3072630" y="246956"/>
            <a:ext cx="14349566" cy="1203151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2" name="Google Shape;1322;p68"/>
          <p:cNvSpPr txBox="1"/>
          <p:nvPr>
            <p:ph idx="11" type="ftr"/>
          </p:nvPr>
        </p:nvSpPr>
        <p:spPr>
          <a:xfrm>
            <a:off x="10507991" y="9463858"/>
            <a:ext cx="5790697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3" name="Google Shape;1323;p68"/>
          <p:cNvSpPr txBox="1"/>
          <p:nvPr>
            <p:ph idx="12" type="sldNum"/>
          </p:nvPr>
        </p:nvSpPr>
        <p:spPr>
          <a:xfrm>
            <a:off x="17151170" y="9432788"/>
            <a:ext cx="1080120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24" name="Google Shape;1324;p68"/>
          <p:cNvSpPr txBox="1"/>
          <p:nvPr>
            <p:ph idx="1" type="body"/>
          </p:nvPr>
        </p:nvSpPr>
        <p:spPr>
          <a:xfrm>
            <a:off x="3166542" y="1543100"/>
            <a:ext cx="14329592" cy="504056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rgbClr val="8D8D8D"/>
              </a:buClr>
              <a:buSzPts val="2400"/>
              <a:buNone/>
              <a:defRPr i="1">
                <a:solidFill>
                  <a:srgbClr val="8D8D8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25" name="Google Shape;1325;p68"/>
          <p:cNvSpPr/>
          <p:nvPr/>
        </p:nvSpPr>
        <p:spPr>
          <a:xfrm>
            <a:off x="3238550" y="1399084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26" name="Google Shape;1326;p68"/>
          <p:cNvSpPr/>
          <p:nvPr>
            <p:ph idx="2" type="pic"/>
          </p:nvPr>
        </p:nvSpPr>
        <p:spPr>
          <a:xfrm>
            <a:off x="9519784" y="3626742"/>
            <a:ext cx="8766629" cy="3753773"/>
          </a:xfrm>
          <a:prstGeom prst="rect">
            <a:avLst/>
          </a:prstGeom>
          <a:solidFill>
            <a:srgbClr val="FED9E3"/>
          </a:solidFill>
          <a:ln>
            <a:noFill/>
          </a:ln>
        </p:spPr>
      </p:sp>
      <p:sp>
        <p:nvSpPr>
          <p:cNvPr id="1327" name="Google Shape;1327;p68"/>
          <p:cNvSpPr txBox="1"/>
          <p:nvPr>
            <p:ph idx="3" type="body"/>
          </p:nvPr>
        </p:nvSpPr>
        <p:spPr>
          <a:xfrm>
            <a:off x="1940796" y="6513388"/>
            <a:ext cx="6833566" cy="790352"/>
          </a:xfrm>
          <a:prstGeom prst="rect">
            <a:avLst/>
          </a:prstGeom>
          <a:noFill/>
          <a:ln>
            <a:noFill/>
          </a:ln>
        </p:spPr>
        <p:txBody>
          <a:bodyPr anchorCtr="0" anchor="b" bIns="81625" lIns="163275" spcFirstLastPara="1" rIns="163275" wrap="square" tIns="81625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28" name="Google Shape;1328;p68"/>
          <p:cNvSpPr txBox="1"/>
          <p:nvPr>
            <p:ph idx="4" type="body"/>
          </p:nvPr>
        </p:nvSpPr>
        <p:spPr>
          <a:xfrm>
            <a:off x="2709066" y="7271656"/>
            <a:ext cx="6086591" cy="2119087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29" name="Google Shape;1329;p68"/>
          <p:cNvSpPr txBox="1"/>
          <p:nvPr>
            <p:ph idx="5" type="body"/>
          </p:nvPr>
        </p:nvSpPr>
        <p:spPr>
          <a:xfrm>
            <a:off x="10647831" y="2696964"/>
            <a:ext cx="6833566" cy="790352"/>
          </a:xfrm>
          <a:prstGeom prst="rect">
            <a:avLst/>
          </a:prstGeom>
          <a:noFill/>
          <a:ln>
            <a:noFill/>
          </a:ln>
        </p:spPr>
        <p:txBody>
          <a:bodyPr anchorCtr="0" anchor="b" bIns="81625" lIns="163275" spcFirstLastPara="1" rIns="163275" wrap="square" tIns="81625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30" name="Google Shape;1330;p68"/>
          <p:cNvSpPr txBox="1"/>
          <p:nvPr>
            <p:ph idx="6" type="body"/>
          </p:nvPr>
        </p:nvSpPr>
        <p:spPr>
          <a:xfrm>
            <a:off x="9509009" y="7467596"/>
            <a:ext cx="7762991" cy="1632861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31" name="Google Shape;1331;p68"/>
          <p:cNvSpPr/>
          <p:nvPr>
            <p:ph idx="7" type="pic"/>
          </p:nvPr>
        </p:nvSpPr>
        <p:spPr>
          <a:xfrm>
            <a:off x="0" y="2632513"/>
            <a:ext cx="8766629" cy="3753773"/>
          </a:xfrm>
          <a:prstGeom prst="rect">
            <a:avLst/>
          </a:prstGeom>
          <a:solidFill>
            <a:srgbClr val="E7F4D3"/>
          </a:solidFill>
          <a:ln>
            <a:noFill/>
          </a:ln>
        </p:spPr>
      </p:sp>
      <p:sp>
        <p:nvSpPr>
          <p:cNvPr id="1332" name="Google Shape;1332;p68"/>
          <p:cNvSpPr/>
          <p:nvPr/>
        </p:nvSpPr>
        <p:spPr>
          <a:xfrm>
            <a:off x="540658" y="7173684"/>
            <a:ext cx="1008745" cy="1008745"/>
          </a:xfrm>
          <a:prstGeom prst="ellipse">
            <a:avLst/>
          </a:prstGeom>
          <a:solidFill>
            <a:srgbClr val="B7DF7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accent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33" name="Google Shape;1333;p68"/>
          <p:cNvSpPr/>
          <p:nvPr/>
        </p:nvSpPr>
        <p:spPr>
          <a:xfrm>
            <a:off x="11165457" y="1867529"/>
            <a:ext cx="878114" cy="878114"/>
          </a:xfrm>
          <a:prstGeom prst="ellipse">
            <a:avLst/>
          </a:prstGeom>
          <a:solidFill>
            <a:srgbClr val="FEB4C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accent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34" name="Google Shape;1334;p68"/>
          <p:cNvSpPr/>
          <p:nvPr/>
        </p:nvSpPr>
        <p:spPr>
          <a:xfrm>
            <a:off x="0" y="6386286"/>
            <a:ext cx="8766630" cy="94343"/>
          </a:xfrm>
          <a:prstGeom prst="rect">
            <a:avLst/>
          </a:prstGeom>
          <a:solidFill>
            <a:srgbClr val="B7DF7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accent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35" name="Google Shape;1335;p68"/>
          <p:cNvSpPr/>
          <p:nvPr/>
        </p:nvSpPr>
        <p:spPr>
          <a:xfrm>
            <a:off x="9519784" y="3531926"/>
            <a:ext cx="8766630" cy="94343"/>
          </a:xfrm>
          <a:prstGeom prst="rect">
            <a:avLst/>
          </a:prstGeom>
          <a:solidFill>
            <a:srgbClr val="FD91A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rgbClr val="FED9E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3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2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2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2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2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2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2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2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2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2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3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3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32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32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32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32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32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32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32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32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32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32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32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32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32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32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32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32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32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5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32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3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3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32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32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32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32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32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32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32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32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32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33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33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33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5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33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33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5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33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33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5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33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33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CUSTOM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69"/>
          <p:cNvSpPr txBox="1"/>
          <p:nvPr>
            <p:ph type="title"/>
          </p:nvPr>
        </p:nvSpPr>
        <p:spPr>
          <a:xfrm>
            <a:off x="3072630" y="246956"/>
            <a:ext cx="14349600" cy="1203300"/>
          </a:xfrm>
          <a:prstGeom prst="rect">
            <a:avLst/>
          </a:prstGeom>
        </p:spPr>
        <p:txBody>
          <a:bodyPr anchorCtr="0" anchor="t" bIns="81625" lIns="163275" spcFirstLastPara="1" rIns="163275" wrap="square" tIns="816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338" name="Google Shape;1338;p69"/>
          <p:cNvSpPr txBox="1"/>
          <p:nvPr>
            <p:ph idx="12" type="sldNum"/>
          </p:nvPr>
        </p:nvSpPr>
        <p:spPr>
          <a:xfrm>
            <a:off x="17151170" y="9432788"/>
            <a:ext cx="1080000" cy="547800"/>
          </a:xfrm>
          <a:prstGeom prst="rect">
            <a:avLst/>
          </a:prstGeom>
        </p:spPr>
        <p:txBody>
          <a:bodyPr anchorCtr="0" anchor="ctr" bIns="81625" lIns="163275" spcFirstLastPara="1" rIns="163275" wrap="square" tIns="81625">
            <a:noAutofit/>
          </a:bodyPr>
          <a:lstStyle>
            <a:lvl1pPr lvl="0">
              <a:buClr>
                <a:srgbClr val="000000"/>
              </a:buClr>
              <a:buFont typeface="Arial"/>
              <a:buNone/>
              <a:defRPr/>
            </a:lvl1pPr>
            <a:lvl2pPr lvl="1">
              <a:buClr>
                <a:srgbClr val="000000"/>
              </a:buClr>
              <a:buFont typeface="Arial"/>
              <a:buNone/>
              <a:defRPr/>
            </a:lvl2pPr>
            <a:lvl3pPr lvl="2">
              <a:buClr>
                <a:srgbClr val="000000"/>
              </a:buClr>
              <a:buFont typeface="Arial"/>
              <a:buNone/>
              <a:defRPr/>
            </a:lvl3pPr>
            <a:lvl4pPr lvl="3">
              <a:buClr>
                <a:srgbClr val="000000"/>
              </a:buClr>
              <a:buFont typeface="Arial"/>
              <a:buNone/>
              <a:defRPr/>
            </a:lvl4pPr>
            <a:lvl5pPr lvl="4">
              <a:buClr>
                <a:srgbClr val="000000"/>
              </a:buClr>
              <a:buFont typeface="Arial"/>
              <a:buNone/>
              <a:defRPr/>
            </a:lvl5pPr>
            <a:lvl6pPr lvl="5">
              <a:buClr>
                <a:srgbClr val="000000"/>
              </a:buClr>
              <a:buFont typeface="Arial"/>
              <a:buNone/>
              <a:defRPr/>
            </a:lvl6pPr>
            <a:lvl7pPr lvl="6">
              <a:buClr>
                <a:srgbClr val="000000"/>
              </a:buClr>
              <a:buFont typeface="Arial"/>
              <a:buNone/>
              <a:defRPr/>
            </a:lvl7pPr>
            <a:lvl8pPr lvl="7">
              <a:buClr>
                <a:srgbClr val="000000"/>
              </a:buClr>
              <a:buFont typeface="Arial"/>
              <a:buNone/>
              <a:defRPr/>
            </a:lvl8pPr>
            <a:lvl9pPr lvl="8">
              <a:buClr>
                <a:srgbClr val="000000"/>
              </a:buClr>
              <a:buFont typeface="Arial"/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Horisontal Images">
  <p:cSld name="3 Horisontal Images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70"/>
          <p:cNvSpPr txBox="1"/>
          <p:nvPr>
            <p:ph type="title"/>
          </p:nvPr>
        </p:nvSpPr>
        <p:spPr>
          <a:xfrm>
            <a:off x="3072630" y="246956"/>
            <a:ext cx="14349566" cy="1203151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1" name="Google Shape;1341;p70"/>
          <p:cNvSpPr txBox="1"/>
          <p:nvPr>
            <p:ph idx="11" type="ftr"/>
          </p:nvPr>
        </p:nvSpPr>
        <p:spPr>
          <a:xfrm>
            <a:off x="10507991" y="9463858"/>
            <a:ext cx="5790697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2" name="Google Shape;1342;p70"/>
          <p:cNvSpPr txBox="1"/>
          <p:nvPr>
            <p:ph idx="12" type="sldNum"/>
          </p:nvPr>
        </p:nvSpPr>
        <p:spPr>
          <a:xfrm>
            <a:off x="17151170" y="9432788"/>
            <a:ext cx="1080120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43" name="Google Shape;1343;p70"/>
          <p:cNvSpPr txBox="1"/>
          <p:nvPr>
            <p:ph idx="1" type="body"/>
          </p:nvPr>
        </p:nvSpPr>
        <p:spPr>
          <a:xfrm>
            <a:off x="3166542" y="1543100"/>
            <a:ext cx="14329592" cy="504056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rgbClr val="8D8D8D"/>
              </a:buClr>
              <a:buSzPts val="2400"/>
              <a:buNone/>
              <a:defRPr i="1">
                <a:solidFill>
                  <a:srgbClr val="8D8D8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44" name="Google Shape;1344;p70"/>
          <p:cNvSpPr/>
          <p:nvPr/>
        </p:nvSpPr>
        <p:spPr>
          <a:xfrm>
            <a:off x="3238550" y="1399084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45" name="Google Shape;1345;p70"/>
          <p:cNvSpPr/>
          <p:nvPr>
            <p:ph idx="2" type="pic"/>
          </p:nvPr>
        </p:nvSpPr>
        <p:spPr>
          <a:xfrm>
            <a:off x="-1" y="2407196"/>
            <a:ext cx="4462687" cy="4680520"/>
          </a:xfrm>
          <a:prstGeom prst="rect">
            <a:avLst/>
          </a:prstGeom>
          <a:solidFill>
            <a:srgbClr val="FED9E3"/>
          </a:solidFill>
          <a:ln>
            <a:noFill/>
          </a:ln>
        </p:spPr>
      </p:sp>
      <p:sp>
        <p:nvSpPr>
          <p:cNvPr id="1346" name="Google Shape;1346;p70"/>
          <p:cNvSpPr/>
          <p:nvPr>
            <p:ph idx="3" type="pic"/>
          </p:nvPr>
        </p:nvSpPr>
        <p:spPr>
          <a:xfrm>
            <a:off x="4462687" y="2407196"/>
            <a:ext cx="8568950" cy="4680520"/>
          </a:xfrm>
          <a:prstGeom prst="rect">
            <a:avLst/>
          </a:prstGeom>
          <a:solidFill>
            <a:srgbClr val="E7F4D3"/>
          </a:solidFill>
          <a:ln>
            <a:noFill/>
          </a:ln>
        </p:spPr>
      </p:sp>
      <p:sp>
        <p:nvSpPr>
          <p:cNvPr id="1347" name="Google Shape;1347;p70"/>
          <p:cNvSpPr/>
          <p:nvPr>
            <p:ph idx="4" type="pic"/>
          </p:nvPr>
        </p:nvSpPr>
        <p:spPr>
          <a:xfrm>
            <a:off x="13031638" y="2407196"/>
            <a:ext cx="5254774" cy="4680520"/>
          </a:xfrm>
          <a:prstGeom prst="rect">
            <a:avLst/>
          </a:prstGeom>
          <a:solidFill>
            <a:srgbClr val="C6F1FF"/>
          </a:solidFill>
          <a:ln>
            <a:noFill/>
          </a:ln>
        </p:spPr>
      </p:sp>
      <p:sp>
        <p:nvSpPr>
          <p:cNvPr id="1348" name="Google Shape;1348;p70"/>
          <p:cNvSpPr txBox="1"/>
          <p:nvPr>
            <p:ph idx="5" type="body"/>
          </p:nvPr>
        </p:nvSpPr>
        <p:spPr>
          <a:xfrm>
            <a:off x="1078310" y="7663779"/>
            <a:ext cx="16200314" cy="1530553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49" name="Google Shape;1349;p70"/>
          <p:cNvSpPr/>
          <p:nvPr/>
        </p:nvSpPr>
        <p:spPr>
          <a:xfrm>
            <a:off x="1222326" y="7519764"/>
            <a:ext cx="3240360" cy="72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50" name="Google Shape;1350;p70"/>
          <p:cNvSpPr/>
          <p:nvPr/>
        </p:nvSpPr>
        <p:spPr>
          <a:xfrm>
            <a:off x="-2" y="7087716"/>
            <a:ext cx="4463523" cy="144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51" name="Google Shape;1351;p70"/>
          <p:cNvSpPr/>
          <p:nvPr/>
        </p:nvSpPr>
        <p:spPr>
          <a:xfrm>
            <a:off x="4463522" y="7087716"/>
            <a:ext cx="8568007" cy="14401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52" name="Google Shape;1352;p70"/>
          <p:cNvSpPr/>
          <p:nvPr/>
        </p:nvSpPr>
        <p:spPr>
          <a:xfrm>
            <a:off x="13031637" y="7087716"/>
            <a:ext cx="5254774" cy="1440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3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4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4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4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4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4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4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4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4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4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3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3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3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3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34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34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34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34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34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34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34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34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34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 Steps">
  <p:cSld name="4 Steps">
    <p:spTree>
      <p:nvGrpSpPr>
        <p:cNvPr id="1353" name="Shape 1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4" name="Google Shape;1354;p71"/>
          <p:cNvSpPr txBox="1"/>
          <p:nvPr>
            <p:ph type="title"/>
          </p:nvPr>
        </p:nvSpPr>
        <p:spPr>
          <a:xfrm>
            <a:off x="3072630" y="246956"/>
            <a:ext cx="14349566" cy="1203151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5" name="Google Shape;1355;p71"/>
          <p:cNvSpPr txBox="1"/>
          <p:nvPr>
            <p:ph idx="11" type="ftr"/>
          </p:nvPr>
        </p:nvSpPr>
        <p:spPr>
          <a:xfrm>
            <a:off x="10507991" y="9463858"/>
            <a:ext cx="5790697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6" name="Google Shape;1356;p71"/>
          <p:cNvSpPr txBox="1"/>
          <p:nvPr>
            <p:ph idx="12" type="sldNum"/>
          </p:nvPr>
        </p:nvSpPr>
        <p:spPr>
          <a:xfrm>
            <a:off x="17151170" y="9432788"/>
            <a:ext cx="1080120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57" name="Google Shape;1357;p71"/>
          <p:cNvSpPr txBox="1"/>
          <p:nvPr>
            <p:ph idx="1" type="body"/>
          </p:nvPr>
        </p:nvSpPr>
        <p:spPr>
          <a:xfrm>
            <a:off x="3166542" y="1543100"/>
            <a:ext cx="14329592" cy="504056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rgbClr val="8D8D8D"/>
              </a:buClr>
              <a:buSzPts val="2400"/>
              <a:buNone/>
              <a:defRPr i="1">
                <a:solidFill>
                  <a:srgbClr val="8D8D8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58" name="Google Shape;1358;p71"/>
          <p:cNvSpPr/>
          <p:nvPr/>
        </p:nvSpPr>
        <p:spPr>
          <a:xfrm>
            <a:off x="3238550" y="1399084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59" name="Google Shape;1359;p71"/>
          <p:cNvSpPr/>
          <p:nvPr/>
        </p:nvSpPr>
        <p:spPr>
          <a:xfrm>
            <a:off x="0" y="2767236"/>
            <a:ext cx="7129368" cy="10801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60" name="Google Shape;1360;p71"/>
          <p:cNvSpPr/>
          <p:nvPr/>
        </p:nvSpPr>
        <p:spPr>
          <a:xfrm>
            <a:off x="1800000" y="3847355"/>
            <a:ext cx="5329368" cy="552061"/>
          </a:xfrm>
          <a:prstGeom prst="parallelogram">
            <a:avLst>
              <a:gd fmla="val 137052" name="adj"/>
            </a:avLst>
          </a:prstGeom>
          <a:solidFill>
            <a:srgbClr val="0081A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61" name="Google Shape;1361;p71"/>
          <p:cNvSpPr txBox="1"/>
          <p:nvPr>
            <p:ph idx="2" type="body"/>
          </p:nvPr>
        </p:nvSpPr>
        <p:spPr>
          <a:xfrm>
            <a:off x="423427" y="2947255"/>
            <a:ext cx="6528067" cy="720080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>
            <a:lvl1pPr indent="-228600" lvl="0" marL="457200" algn="r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i="0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62" name="Google Shape;1362;p71"/>
          <p:cNvSpPr/>
          <p:nvPr/>
        </p:nvSpPr>
        <p:spPr>
          <a:xfrm>
            <a:off x="3600000" y="5479537"/>
            <a:ext cx="5329368" cy="552061"/>
          </a:xfrm>
          <a:prstGeom prst="parallelogram">
            <a:avLst>
              <a:gd fmla="val 137052" name="adj"/>
            </a:avLst>
          </a:prstGeom>
          <a:solidFill>
            <a:srgbClr val="65922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63" name="Google Shape;1363;p71"/>
          <p:cNvSpPr/>
          <p:nvPr/>
        </p:nvSpPr>
        <p:spPr>
          <a:xfrm>
            <a:off x="5398214" y="7111718"/>
            <a:ext cx="5329368" cy="552061"/>
          </a:xfrm>
          <a:prstGeom prst="parallelogram">
            <a:avLst>
              <a:gd fmla="val 137052" name="adj"/>
            </a:avLst>
          </a:prstGeom>
          <a:solidFill>
            <a:srgbClr val="F1024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64" name="Google Shape;1364;p71"/>
          <p:cNvSpPr/>
          <p:nvPr/>
        </p:nvSpPr>
        <p:spPr>
          <a:xfrm>
            <a:off x="1800000" y="4399417"/>
            <a:ext cx="7129368" cy="108012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65" name="Google Shape;1365;p71"/>
          <p:cNvSpPr/>
          <p:nvPr/>
        </p:nvSpPr>
        <p:spPr>
          <a:xfrm>
            <a:off x="3600000" y="6031598"/>
            <a:ext cx="7129368" cy="10801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66" name="Google Shape;1366;p71"/>
          <p:cNvSpPr/>
          <p:nvPr/>
        </p:nvSpPr>
        <p:spPr>
          <a:xfrm>
            <a:off x="5398214" y="7663780"/>
            <a:ext cx="7129368" cy="108012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67" name="Google Shape;1367;p71"/>
          <p:cNvSpPr txBox="1"/>
          <p:nvPr>
            <p:ph idx="3" type="body"/>
          </p:nvPr>
        </p:nvSpPr>
        <p:spPr>
          <a:xfrm>
            <a:off x="2222017" y="4579437"/>
            <a:ext cx="6528067" cy="720080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>
            <a:lvl1pPr indent="-228600" lvl="0" marL="457200" algn="r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i="0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68" name="Google Shape;1368;p71"/>
          <p:cNvSpPr txBox="1"/>
          <p:nvPr>
            <p:ph idx="4" type="body"/>
          </p:nvPr>
        </p:nvSpPr>
        <p:spPr>
          <a:xfrm>
            <a:off x="4022217" y="6211618"/>
            <a:ext cx="6528067" cy="720080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>
            <a:lvl1pPr indent="-228600" lvl="0" marL="457200" algn="r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i="0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69" name="Google Shape;1369;p71"/>
          <p:cNvSpPr txBox="1"/>
          <p:nvPr>
            <p:ph idx="5" type="body"/>
          </p:nvPr>
        </p:nvSpPr>
        <p:spPr>
          <a:xfrm>
            <a:off x="5824027" y="7843800"/>
            <a:ext cx="6528067" cy="720080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>
            <a:lvl1pPr indent="-228600" lvl="0" marL="457200" algn="r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i="0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70" name="Google Shape;1370;p71"/>
          <p:cNvSpPr txBox="1"/>
          <p:nvPr>
            <p:ph idx="6" type="body"/>
          </p:nvPr>
        </p:nvSpPr>
        <p:spPr>
          <a:xfrm>
            <a:off x="7198990" y="2668427"/>
            <a:ext cx="5544616" cy="1284144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71" name="Google Shape;1371;p71"/>
          <p:cNvSpPr txBox="1"/>
          <p:nvPr>
            <p:ph idx="7" type="body"/>
          </p:nvPr>
        </p:nvSpPr>
        <p:spPr>
          <a:xfrm>
            <a:off x="12599590" y="7570632"/>
            <a:ext cx="5544616" cy="1284144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72" name="Google Shape;1372;p71"/>
          <p:cNvSpPr txBox="1"/>
          <p:nvPr>
            <p:ph idx="8" type="body"/>
          </p:nvPr>
        </p:nvSpPr>
        <p:spPr>
          <a:xfrm>
            <a:off x="8999190" y="4299864"/>
            <a:ext cx="5544616" cy="1284144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73" name="Google Shape;1373;p71"/>
          <p:cNvSpPr txBox="1"/>
          <p:nvPr>
            <p:ph idx="9" type="body"/>
          </p:nvPr>
        </p:nvSpPr>
        <p:spPr>
          <a:xfrm>
            <a:off x="10845998" y="5932789"/>
            <a:ext cx="5544616" cy="1284144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3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5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5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5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5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5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5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5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5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5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6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6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6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6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6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6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6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6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6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7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7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7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7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7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7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7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7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7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6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6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6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6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6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6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6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6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6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7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7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7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7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7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7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6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6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6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6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6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6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6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6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6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6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7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7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7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7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8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7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9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7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9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7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7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7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6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6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6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6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6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6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6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6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6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7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7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7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7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7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7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7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7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7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 Images">
  <p:cSld name="5 Images">
    <p:spTree>
      <p:nvGrpSpPr>
        <p:cNvPr id="1374" name="Shape 1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5" name="Google Shape;1375;p72"/>
          <p:cNvSpPr txBox="1"/>
          <p:nvPr>
            <p:ph type="title"/>
          </p:nvPr>
        </p:nvSpPr>
        <p:spPr>
          <a:xfrm>
            <a:off x="3072630" y="246956"/>
            <a:ext cx="14349566" cy="1203151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76" name="Google Shape;1376;p72"/>
          <p:cNvSpPr txBox="1"/>
          <p:nvPr>
            <p:ph idx="11" type="ftr"/>
          </p:nvPr>
        </p:nvSpPr>
        <p:spPr>
          <a:xfrm>
            <a:off x="10507991" y="9463858"/>
            <a:ext cx="5790697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77" name="Google Shape;1377;p72"/>
          <p:cNvSpPr txBox="1"/>
          <p:nvPr>
            <p:ph idx="12" type="sldNum"/>
          </p:nvPr>
        </p:nvSpPr>
        <p:spPr>
          <a:xfrm>
            <a:off x="17151170" y="9432788"/>
            <a:ext cx="1080120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78" name="Google Shape;1378;p72"/>
          <p:cNvSpPr txBox="1"/>
          <p:nvPr>
            <p:ph idx="1" type="body"/>
          </p:nvPr>
        </p:nvSpPr>
        <p:spPr>
          <a:xfrm>
            <a:off x="3166542" y="1543100"/>
            <a:ext cx="14329592" cy="504056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rgbClr val="8D8D8D"/>
              </a:buClr>
              <a:buSzPts val="2400"/>
              <a:buNone/>
              <a:defRPr i="1">
                <a:solidFill>
                  <a:srgbClr val="8D8D8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79" name="Google Shape;1379;p72"/>
          <p:cNvSpPr/>
          <p:nvPr/>
        </p:nvSpPr>
        <p:spPr>
          <a:xfrm>
            <a:off x="3238550" y="1399084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80" name="Google Shape;1380;p72"/>
          <p:cNvSpPr/>
          <p:nvPr>
            <p:ph idx="2" type="pic"/>
          </p:nvPr>
        </p:nvSpPr>
        <p:spPr>
          <a:xfrm>
            <a:off x="259681" y="2368873"/>
            <a:ext cx="3456285" cy="4930229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381" name="Google Shape;1381;p72"/>
          <p:cNvSpPr/>
          <p:nvPr>
            <p:ph idx="3" type="pic"/>
          </p:nvPr>
        </p:nvSpPr>
        <p:spPr>
          <a:xfrm>
            <a:off x="3830737" y="2368873"/>
            <a:ext cx="3456285" cy="4930229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382" name="Google Shape;1382;p72"/>
          <p:cNvSpPr/>
          <p:nvPr>
            <p:ph idx="4" type="pic"/>
          </p:nvPr>
        </p:nvSpPr>
        <p:spPr>
          <a:xfrm>
            <a:off x="7401812" y="2368873"/>
            <a:ext cx="3456285" cy="4930229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383" name="Google Shape;1383;p72"/>
          <p:cNvSpPr/>
          <p:nvPr>
            <p:ph idx="5" type="pic"/>
          </p:nvPr>
        </p:nvSpPr>
        <p:spPr>
          <a:xfrm>
            <a:off x="10972849" y="2368873"/>
            <a:ext cx="3456285" cy="4930229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384" name="Google Shape;1384;p72"/>
          <p:cNvSpPr/>
          <p:nvPr>
            <p:ph idx="6" type="pic"/>
          </p:nvPr>
        </p:nvSpPr>
        <p:spPr>
          <a:xfrm>
            <a:off x="14543905" y="2368873"/>
            <a:ext cx="3456285" cy="4930229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385" name="Google Shape;1385;p72"/>
          <p:cNvSpPr txBox="1"/>
          <p:nvPr>
            <p:ph idx="7" type="body"/>
          </p:nvPr>
        </p:nvSpPr>
        <p:spPr>
          <a:xfrm>
            <a:off x="260350" y="6545040"/>
            <a:ext cx="3455988" cy="754062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txBody>
          <a:bodyPr anchorCtr="0" anchor="ctr" bIns="81625" lIns="163275" spcFirstLastPara="1" rIns="163275" wrap="square" tIns="81625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86" name="Google Shape;1386;p72"/>
          <p:cNvSpPr txBox="1"/>
          <p:nvPr>
            <p:ph idx="8" type="body"/>
          </p:nvPr>
        </p:nvSpPr>
        <p:spPr>
          <a:xfrm>
            <a:off x="3831239" y="6545040"/>
            <a:ext cx="3455988" cy="754062"/>
          </a:xfrm>
          <a:prstGeom prst="rect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txBody>
          <a:bodyPr anchorCtr="0" anchor="ctr" bIns="81625" lIns="163275" spcFirstLastPara="1" rIns="163275" wrap="square" tIns="81625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87" name="Google Shape;1387;p72"/>
          <p:cNvSpPr txBox="1"/>
          <p:nvPr>
            <p:ph idx="9" type="body"/>
          </p:nvPr>
        </p:nvSpPr>
        <p:spPr>
          <a:xfrm>
            <a:off x="14543905" y="6545040"/>
            <a:ext cx="3455988" cy="754062"/>
          </a:xfrm>
          <a:prstGeom prst="rect">
            <a:avLst/>
          </a:prstGeom>
          <a:solidFill>
            <a:schemeClr val="accent5">
              <a:alpha val="80000"/>
            </a:schemeClr>
          </a:solidFill>
          <a:ln>
            <a:noFill/>
          </a:ln>
        </p:spPr>
        <p:txBody>
          <a:bodyPr anchorCtr="0" anchor="ctr" bIns="81625" lIns="163275" spcFirstLastPara="1" rIns="163275" wrap="square" tIns="81625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88" name="Google Shape;1388;p72"/>
          <p:cNvSpPr txBox="1"/>
          <p:nvPr>
            <p:ph idx="13" type="body"/>
          </p:nvPr>
        </p:nvSpPr>
        <p:spPr>
          <a:xfrm>
            <a:off x="10973017" y="6545040"/>
            <a:ext cx="3455988" cy="754062"/>
          </a:xfrm>
          <a:prstGeom prst="rect">
            <a:avLst/>
          </a:prstGeom>
          <a:solidFill>
            <a:schemeClr val="accent4">
              <a:alpha val="80000"/>
            </a:schemeClr>
          </a:solidFill>
          <a:ln>
            <a:noFill/>
          </a:ln>
        </p:spPr>
        <p:txBody>
          <a:bodyPr anchorCtr="0" anchor="ctr" bIns="81625" lIns="163275" spcFirstLastPara="1" rIns="163275" wrap="square" tIns="81625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89" name="Google Shape;1389;p72"/>
          <p:cNvSpPr txBox="1"/>
          <p:nvPr>
            <p:ph idx="14" type="body"/>
          </p:nvPr>
        </p:nvSpPr>
        <p:spPr>
          <a:xfrm>
            <a:off x="7401960" y="6545040"/>
            <a:ext cx="3455988" cy="754062"/>
          </a:xfrm>
          <a:prstGeom prst="rect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txBody>
          <a:bodyPr anchorCtr="0" anchor="ctr" bIns="81625" lIns="163275" spcFirstLastPara="1" rIns="163275" wrap="square" tIns="81625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90" name="Google Shape;1390;p72"/>
          <p:cNvSpPr txBox="1"/>
          <p:nvPr>
            <p:ph idx="15" type="body"/>
          </p:nvPr>
        </p:nvSpPr>
        <p:spPr>
          <a:xfrm>
            <a:off x="1078310" y="7663779"/>
            <a:ext cx="16200314" cy="1530553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91" name="Google Shape;1391;p72"/>
          <p:cNvSpPr/>
          <p:nvPr/>
        </p:nvSpPr>
        <p:spPr>
          <a:xfrm>
            <a:off x="1222326" y="7519764"/>
            <a:ext cx="3240360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3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7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7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7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7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7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7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7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7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5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3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39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39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39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39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39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39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39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39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39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irplane">
  <p:cSld name="Airplane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8"/>
          <p:cNvSpPr/>
          <p:nvPr/>
        </p:nvSpPr>
        <p:spPr>
          <a:xfrm>
            <a:off x="0" y="-2"/>
            <a:ext cx="18286413" cy="2382983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15" name="Google Shape;115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685310" y="382380"/>
            <a:ext cx="11291454" cy="9421179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8"/>
          <p:cNvSpPr txBox="1"/>
          <p:nvPr>
            <p:ph idx="11" type="ftr"/>
          </p:nvPr>
        </p:nvSpPr>
        <p:spPr>
          <a:xfrm>
            <a:off x="10509540" y="9464400"/>
            <a:ext cx="5790697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8"/>
          <p:cNvSpPr txBox="1"/>
          <p:nvPr>
            <p:ph idx="12" type="sldNum"/>
          </p:nvPr>
        </p:nvSpPr>
        <p:spPr>
          <a:xfrm>
            <a:off x="17136094" y="9432788"/>
            <a:ext cx="1080120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8" name="Google Shape;118;p8"/>
          <p:cNvSpPr txBox="1"/>
          <p:nvPr>
            <p:ph type="title"/>
          </p:nvPr>
        </p:nvSpPr>
        <p:spPr>
          <a:xfrm>
            <a:off x="8506709" y="248400"/>
            <a:ext cx="9599849" cy="120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Ultra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" name="Google Shape;119;p8"/>
          <p:cNvSpPr txBox="1"/>
          <p:nvPr>
            <p:ph idx="1" type="body"/>
          </p:nvPr>
        </p:nvSpPr>
        <p:spPr>
          <a:xfrm>
            <a:off x="623455" y="2665868"/>
            <a:ext cx="5702453" cy="720080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>
            <a:lvl1pPr indent="-228600" lvl="0" marL="457200" algn="r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 i="0" sz="28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0" name="Google Shape;120;p8"/>
          <p:cNvSpPr txBox="1"/>
          <p:nvPr>
            <p:ph idx="2" type="body"/>
          </p:nvPr>
        </p:nvSpPr>
        <p:spPr>
          <a:xfrm>
            <a:off x="623456" y="3412235"/>
            <a:ext cx="5708072" cy="1395293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Autofit/>
          </a:bodyPr>
          <a:lstStyle>
            <a:lvl1pPr indent="-228600" lvl="0" marL="457200" algn="r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i="0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1" name="Google Shape;121;p8"/>
          <p:cNvSpPr txBox="1"/>
          <p:nvPr>
            <p:ph idx="3" type="body"/>
          </p:nvPr>
        </p:nvSpPr>
        <p:spPr>
          <a:xfrm>
            <a:off x="526473" y="5866268"/>
            <a:ext cx="3588327" cy="720080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>
            <a:lvl1pPr indent="-228600" lvl="0" marL="457200" algn="r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i="0" sz="28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2" name="Google Shape;122;p8"/>
          <p:cNvSpPr txBox="1"/>
          <p:nvPr>
            <p:ph idx="4" type="body"/>
          </p:nvPr>
        </p:nvSpPr>
        <p:spPr>
          <a:xfrm>
            <a:off x="526474" y="6612635"/>
            <a:ext cx="3591863" cy="2365113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Autofit/>
          </a:bodyPr>
          <a:lstStyle>
            <a:lvl1pPr indent="-228600" lvl="0" marL="457200" algn="r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i="0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3" name="Google Shape;123;p8"/>
          <p:cNvSpPr txBox="1"/>
          <p:nvPr>
            <p:ph idx="5" type="body"/>
          </p:nvPr>
        </p:nvSpPr>
        <p:spPr>
          <a:xfrm>
            <a:off x="13119272" y="5092969"/>
            <a:ext cx="4705908" cy="720080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4"/>
              </a:buClr>
              <a:buSzPts val="2800"/>
              <a:buNone/>
              <a:defRPr i="0" sz="280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4" name="Google Shape;124;p8"/>
          <p:cNvSpPr txBox="1"/>
          <p:nvPr>
            <p:ph idx="6" type="body"/>
          </p:nvPr>
        </p:nvSpPr>
        <p:spPr>
          <a:xfrm>
            <a:off x="13120255" y="5839336"/>
            <a:ext cx="4710545" cy="3096853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i="0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5" name="Google Shape;125;p8"/>
          <p:cNvSpPr txBox="1"/>
          <p:nvPr>
            <p:ph idx="7" type="body"/>
          </p:nvPr>
        </p:nvSpPr>
        <p:spPr>
          <a:xfrm>
            <a:off x="6359236" y="7889043"/>
            <a:ext cx="3394363" cy="720080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>
            <a:lvl1pPr indent="-228600" lvl="0" marL="457200" algn="r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i="0" sz="28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6" name="Google Shape;126;p8"/>
          <p:cNvSpPr txBox="1"/>
          <p:nvPr>
            <p:ph idx="8" type="body"/>
          </p:nvPr>
        </p:nvSpPr>
        <p:spPr>
          <a:xfrm>
            <a:off x="5223164" y="8635410"/>
            <a:ext cx="4536471" cy="1395293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Autofit/>
          </a:bodyPr>
          <a:lstStyle>
            <a:lvl1pPr indent="-228600" lvl="0" marL="457200" algn="r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i="0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cxnSp>
        <p:nvCxnSpPr>
          <p:cNvPr id="127" name="Google Shape;127;p8"/>
          <p:cNvCxnSpPr/>
          <p:nvPr/>
        </p:nvCxnSpPr>
        <p:spPr>
          <a:xfrm flipH="1" rot="10800000">
            <a:off x="6359237" y="2917371"/>
            <a:ext cx="1523999" cy="130629"/>
          </a:xfrm>
          <a:prstGeom prst="straightConnector1">
            <a:avLst/>
          </a:prstGeom>
          <a:noFill/>
          <a:ln cap="flat" cmpd="sng" w="28575">
            <a:solidFill>
              <a:schemeClr val="accent5"/>
            </a:solidFill>
            <a:prstDash val="dot"/>
            <a:round/>
            <a:headEnd len="lg" w="lg" type="oval"/>
            <a:tailEnd len="lg" w="lg" type="oval"/>
          </a:ln>
        </p:spPr>
      </p:cxnSp>
      <p:cxnSp>
        <p:nvCxnSpPr>
          <p:cNvPr id="128" name="Google Shape;128;p8"/>
          <p:cNvCxnSpPr/>
          <p:nvPr/>
        </p:nvCxnSpPr>
        <p:spPr>
          <a:xfrm rot="10800000">
            <a:off x="4142509" y="6276109"/>
            <a:ext cx="1282814" cy="290946"/>
          </a:xfrm>
          <a:prstGeom prst="straightConnector1">
            <a:avLst/>
          </a:prstGeom>
          <a:noFill/>
          <a:ln cap="flat" cmpd="sng" w="28575">
            <a:solidFill>
              <a:schemeClr val="accent3"/>
            </a:solidFill>
            <a:prstDash val="dot"/>
            <a:round/>
            <a:headEnd len="lg" w="lg" type="oval"/>
            <a:tailEnd len="lg" w="lg" type="oval"/>
          </a:ln>
        </p:spPr>
      </p:cxnSp>
      <p:cxnSp>
        <p:nvCxnSpPr>
          <p:cNvPr id="129" name="Google Shape;129;p8"/>
          <p:cNvCxnSpPr>
            <a:endCxn id="125" idx="3"/>
          </p:cNvCxnSpPr>
          <p:nvPr/>
        </p:nvCxnSpPr>
        <p:spPr>
          <a:xfrm flipH="1">
            <a:off x="9753599" y="8007883"/>
            <a:ext cx="775800" cy="24120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dot"/>
            <a:round/>
            <a:headEnd len="lg" w="lg" type="oval"/>
            <a:tailEnd len="lg" w="lg" type="oval"/>
          </a:ln>
        </p:spPr>
      </p:cxnSp>
      <p:cxnSp>
        <p:nvCxnSpPr>
          <p:cNvPr id="130" name="Google Shape;130;p8"/>
          <p:cNvCxnSpPr>
            <a:stCxn id="123" idx="1"/>
          </p:cNvCxnSpPr>
          <p:nvPr/>
        </p:nvCxnSpPr>
        <p:spPr>
          <a:xfrm rot="10800000">
            <a:off x="10068572" y="5278709"/>
            <a:ext cx="3050700" cy="1743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dot"/>
            <a:round/>
            <a:headEnd len="lg" w="lg" type="oval"/>
            <a:tailEnd len="lg" w="lg" type="oval"/>
          </a:ln>
        </p:spPr>
      </p:cxnSp>
      <p:sp>
        <p:nvSpPr>
          <p:cNvPr id="131" name="Google Shape;131;p8"/>
          <p:cNvSpPr/>
          <p:nvPr/>
        </p:nvSpPr>
        <p:spPr>
          <a:xfrm>
            <a:off x="8707289" y="1400400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2" name="Google Shape;132;p8"/>
          <p:cNvSpPr txBox="1"/>
          <p:nvPr>
            <p:ph idx="9" type="body"/>
          </p:nvPr>
        </p:nvSpPr>
        <p:spPr>
          <a:xfrm>
            <a:off x="8533624" y="1543100"/>
            <a:ext cx="9601994" cy="504056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rgbClr val="F2F2F2"/>
              </a:buClr>
              <a:buSzPts val="2400"/>
              <a:buNone/>
              <a:defRPr i="1">
                <a:solidFill>
                  <a:srgbClr val="F2F2F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3" name="Google Shape;133;p8"/>
          <p:cNvSpPr/>
          <p:nvPr/>
        </p:nvSpPr>
        <p:spPr>
          <a:xfrm>
            <a:off x="2937834" y="3287181"/>
            <a:ext cx="3240360" cy="7200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4" name="Google Shape;134;p8"/>
          <p:cNvSpPr/>
          <p:nvPr/>
        </p:nvSpPr>
        <p:spPr>
          <a:xfrm>
            <a:off x="734954" y="6481192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5" name="Google Shape;135;p8"/>
          <p:cNvSpPr/>
          <p:nvPr/>
        </p:nvSpPr>
        <p:spPr>
          <a:xfrm>
            <a:off x="6381842" y="8538052"/>
            <a:ext cx="3240360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6" name="Google Shape;136;p8"/>
          <p:cNvSpPr/>
          <p:nvPr/>
        </p:nvSpPr>
        <p:spPr>
          <a:xfrm>
            <a:off x="13251123" y="5725579"/>
            <a:ext cx="3240360" cy="72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75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25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75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25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75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25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75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25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75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3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3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4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4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25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2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75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2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625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2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675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2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25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2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75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2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825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2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875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2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925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2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9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1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1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2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2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3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3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4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475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2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25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2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75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2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625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2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675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2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725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2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775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2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825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2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875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2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9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9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1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1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2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2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3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3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425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2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475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2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25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2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75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2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625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2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675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2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725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2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775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2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825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2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8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9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9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1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1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2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2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3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Columns 2">
  <p:cSld name="2 Columns 2">
    <p:spTree>
      <p:nvGrpSpPr>
        <p:cNvPr id="1392" name="Shape 1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3" name="Google Shape;1393;p73"/>
          <p:cNvSpPr txBox="1"/>
          <p:nvPr>
            <p:ph type="title"/>
          </p:nvPr>
        </p:nvSpPr>
        <p:spPr>
          <a:xfrm>
            <a:off x="3072630" y="246956"/>
            <a:ext cx="14349566" cy="1203151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94" name="Google Shape;1394;p73"/>
          <p:cNvSpPr txBox="1"/>
          <p:nvPr>
            <p:ph idx="11" type="ftr"/>
          </p:nvPr>
        </p:nvSpPr>
        <p:spPr>
          <a:xfrm>
            <a:off x="10507991" y="9463858"/>
            <a:ext cx="5790697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95" name="Google Shape;1395;p73"/>
          <p:cNvSpPr txBox="1"/>
          <p:nvPr>
            <p:ph idx="12" type="sldNum"/>
          </p:nvPr>
        </p:nvSpPr>
        <p:spPr>
          <a:xfrm>
            <a:off x="17151170" y="9432788"/>
            <a:ext cx="1080120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96" name="Google Shape;1396;p73"/>
          <p:cNvSpPr txBox="1"/>
          <p:nvPr>
            <p:ph idx="1" type="body"/>
          </p:nvPr>
        </p:nvSpPr>
        <p:spPr>
          <a:xfrm>
            <a:off x="3166542" y="1543100"/>
            <a:ext cx="14329592" cy="504056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rgbClr val="8D8D8D"/>
              </a:buClr>
              <a:buSzPts val="2400"/>
              <a:buNone/>
              <a:defRPr i="1">
                <a:solidFill>
                  <a:srgbClr val="8D8D8D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97" name="Google Shape;1397;p73"/>
          <p:cNvSpPr/>
          <p:nvPr/>
        </p:nvSpPr>
        <p:spPr>
          <a:xfrm>
            <a:off x="3238550" y="1399084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398" name="Google Shape;1398;p73"/>
          <p:cNvGrpSpPr/>
          <p:nvPr/>
        </p:nvGrpSpPr>
        <p:grpSpPr>
          <a:xfrm>
            <a:off x="0" y="2814604"/>
            <a:ext cx="9664975" cy="3312368"/>
            <a:chOff x="0" y="2839244"/>
            <a:chExt cx="9664975" cy="3312368"/>
          </a:xfrm>
        </p:grpSpPr>
        <p:sp>
          <p:nvSpPr>
            <p:cNvPr id="1399" name="Google Shape;1399;p73"/>
            <p:cNvSpPr/>
            <p:nvPr/>
          </p:nvSpPr>
          <p:spPr>
            <a:xfrm>
              <a:off x="0" y="2839244"/>
              <a:ext cx="8441633" cy="33123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400" name="Google Shape;1400;p73"/>
            <p:cNvSpPr/>
            <p:nvPr/>
          </p:nvSpPr>
          <p:spPr>
            <a:xfrm>
              <a:off x="8441633" y="2839244"/>
              <a:ext cx="1223342" cy="3312368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1401" name="Google Shape;1401;p73"/>
          <p:cNvGrpSpPr/>
          <p:nvPr/>
        </p:nvGrpSpPr>
        <p:grpSpPr>
          <a:xfrm rot="10800000">
            <a:off x="8621438" y="3303070"/>
            <a:ext cx="9664975" cy="3312368"/>
            <a:chOff x="0" y="2839244"/>
            <a:chExt cx="9664975" cy="3312368"/>
          </a:xfrm>
        </p:grpSpPr>
        <p:sp>
          <p:nvSpPr>
            <p:cNvPr id="1402" name="Google Shape;1402;p73"/>
            <p:cNvSpPr/>
            <p:nvPr/>
          </p:nvSpPr>
          <p:spPr>
            <a:xfrm>
              <a:off x="0" y="2839244"/>
              <a:ext cx="8441633" cy="33123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403" name="Google Shape;1403;p73"/>
            <p:cNvSpPr/>
            <p:nvPr/>
          </p:nvSpPr>
          <p:spPr>
            <a:xfrm>
              <a:off x="8441633" y="2839244"/>
              <a:ext cx="1223342" cy="3312368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1404" name="Google Shape;1404;p73"/>
          <p:cNvSpPr txBox="1"/>
          <p:nvPr>
            <p:ph idx="2" type="body"/>
          </p:nvPr>
        </p:nvSpPr>
        <p:spPr>
          <a:xfrm>
            <a:off x="834889" y="3103641"/>
            <a:ext cx="7401338" cy="2823902"/>
          </a:xfrm>
          <a:prstGeom prst="rect">
            <a:avLst/>
          </a:prstGeom>
          <a:noFill/>
          <a:ln>
            <a:noFill/>
          </a:ln>
        </p:spPr>
        <p:txBody>
          <a:bodyPr anchorCtr="0" anchor="b" bIns="81625" lIns="163275" spcFirstLastPara="1" rIns="163275" wrap="square" tIns="816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None/>
              <a:defRPr i="0" sz="6600">
                <a:solidFill>
                  <a:schemeClr val="lt1"/>
                </a:solidFill>
                <a:latin typeface="Ultra"/>
                <a:ea typeface="Ultra"/>
                <a:cs typeface="Ultra"/>
                <a:sym typeface="Ultra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05" name="Google Shape;1405;p73"/>
          <p:cNvSpPr txBox="1"/>
          <p:nvPr>
            <p:ph idx="3" type="body"/>
          </p:nvPr>
        </p:nvSpPr>
        <p:spPr>
          <a:xfrm>
            <a:off x="10065028" y="3605358"/>
            <a:ext cx="7401338" cy="2823902"/>
          </a:xfrm>
          <a:prstGeom prst="rect">
            <a:avLst/>
          </a:prstGeom>
          <a:noFill/>
          <a:ln>
            <a:noFill/>
          </a:ln>
        </p:spPr>
        <p:txBody>
          <a:bodyPr anchorCtr="0" anchor="b" bIns="81625" lIns="163275" spcFirstLastPara="1" rIns="163275" wrap="square" tIns="816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None/>
              <a:defRPr i="0" sz="6600">
                <a:solidFill>
                  <a:schemeClr val="lt1"/>
                </a:solidFill>
                <a:latin typeface="Ultra"/>
                <a:ea typeface="Ultra"/>
                <a:cs typeface="Ultra"/>
                <a:sym typeface="Ultra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grpSp>
        <p:nvGrpSpPr>
          <p:cNvPr id="1406" name="Google Shape;1406;p73"/>
          <p:cNvGrpSpPr/>
          <p:nvPr/>
        </p:nvGrpSpPr>
        <p:grpSpPr>
          <a:xfrm>
            <a:off x="0" y="6111441"/>
            <a:ext cx="9701241" cy="119030"/>
            <a:chOff x="0" y="6111441"/>
            <a:chExt cx="9701241" cy="119030"/>
          </a:xfrm>
        </p:grpSpPr>
        <p:sp>
          <p:nvSpPr>
            <p:cNvPr id="1407" name="Google Shape;1407;p73"/>
            <p:cNvSpPr/>
            <p:nvPr/>
          </p:nvSpPr>
          <p:spPr>
            <a:xfrm>
              <a:off x="0" y="6126973"/>
              <a:ext cx="9657281" cy="103498"/>
            </a:xfrm>
            <a:prstGeom prst="rect">
              <a:avLst/>
            </a:prstGeom>
            <a:solidFill>
              <a:srgbClr val="B7DF7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>
                <a:solidFill>
                  <a:srgbClr val="FED9E3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408" name="Google Shape;1408;p73"/>
            <p:cNvSpPr/>
            <p:nvPr/>
          </p:nvSpPr>
          <p:spPr>
            <a:xfrm>
              <a:off x="9657281" y="6111441"/>
              <a:ext cx="43960" cy="119029"/>
            </a:xfrm>
            <a:prstGeom prst="rtTriangle">
              <a:avLst/>
            </a:prstGeom>
            <a:solidFill>
              <a:srgbClr val="B7DF7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>
                <a:solidFill>
                  <a:srgbClr val="FED9E3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1409" name="Google Shape;1409;p73"/>
          <p:cNvGrpSpPr/>
          <p:nvPr/>
        </p:nvGrpSpPr>
        <p:grpSpPr>
          <a:xfrm rot="10800000">
            <a:off x="8581996" y="3199915"/>
            <a:ext cx="9704415" cy="119030"/>
            <a:chOff x="-3174" y="6111441"/>
            <a:chExt cx="9704415" cy="119030"/>
          </a:xfrm>
        </p:grpSpPr>
        <p:sp>
          <p:nvSpPr>
            <p:cNvPr id="1410" name="Google Shape;1410;p73"/>
            <p:cNvSpPr/>
            <p:nvPr/>
          </p:nvSpPr>
          <p:spPr>
            <a:xfrm>
              <a:off x="-3174" y="6111441"/>
              <a:ext cx="9660456" cy="119030"/>
            </a:xfrm>
            <a:prstGeom prst="rect">
              <a:avLst/>
            </a:prstGeom>
            <a:solidFill>
              <a:srgbClr val="FD91A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411" name="Google Shape;1411;p73"/>
            <p:cNvSpPr/>
            <p:nvPr/>
          </p:nvSpPr>
          <p:spPr>
            <a:xfrm>
              <a:off x="9657281" y="6111441"/>
              <a:ext cx="43960" cy="119029"/>
            </a:xfrm>
            <a:prstGeom prst="rtTriangle">
              <a:avLst/>
            </a:prstGeom>
            <a:solidFill>
              <a:srgbClr val="FD91A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1412" name="Google Shape;1412;p73"/>
          <p:cNvSpPr txBox="1"/>
          <p:nvPr>
            <p:ph idx="4" type="body"/>
          </p:nvPr>
        </p:nvSpPr>
        <p:spPr>
          <a:xfrm>
            <a:off x="829466" y="6348582"/>
            <a:ext cx="7412834" cy="1893718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13" name="Google Shape;1413;p73"/>
          <p:cNvSpPr txBox="1"/>
          <p:nvPr>
            <p:ph idx="5" type="body"/>
          </p:nvPr>
        </p:nvSpPr>
        <p:spPr>
          <a:xfrm>
            <a:off x="10054379" y="6729738"/>
            <a:ext cx="7412834" cy="1893718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3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9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9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9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9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9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9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9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9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9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3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0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0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0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0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0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0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0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0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0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1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1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1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1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1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1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1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1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1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1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1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1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1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1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1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1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1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1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0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0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0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0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0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0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0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0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0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1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1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1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1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1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1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1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1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1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1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1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1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1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1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1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1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1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1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s and Text">
  <p:cSld name="Images and Text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74"/>
          <p:cNvSpPr/>
          <p:nvPr/>
        </p:nvSpPr>
        <p:spPr>
          <a:xfrm>
            <a:off x="4458345" y="3412627"/>
            <a:ext cx="4022085" cy="4022085"/>
          </a:xfrm>
          <a:prstGeom prst="ellipse">
            <a:avLst/>
          </a:prstGeom>
          <a:solidFill>
            <a:srgbClr val="65922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accent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16" name="Google Shape;1416;p74"/>
          <p:cNvSpPr/>
          <p:nvPr/>
        </p:nvSpPr>
        <p:spPr>
          <a:xfrm>
            <a:off x="2445722" y="6065022"/>
            <a:ext cx="2917180" cy="2917180"/>
          </a:xfrm>
          <a:prstGeom prst="ellipse">
            <a:avLst/>
          </a:prstGeom>
          <a:solidFill>
            <a:srgbClr val="F1024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accent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17" name="Google Shape;1417;p74"/>
          <p:cNvSpPr/>
          <p:nvPr/>
        </p:nvSpPr>
        <p:spPr>
          <a:xfrm>
            <a:off x="1869641" y="2792663"/>
            <a:ext cx="3079949" cy="3079949"/>
          </a:xfrm>
          <a:prstGeom prst="ellipse">
            <a:avLst/>
          </a:prstGeom>
          <a:solidFill>
            <a:srgbClr val="0081A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accent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18" name="Google Shape;1418;p74"/>
          <p:cNvSpPr/>
          <p:nvPr/>
        </p:nvSpPr>
        <p:spPr>
          <a:xfrm>
            <a:off x="7175549" y="7260833"/>
            <a:ext cx="811957" cy="81195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19" name="Google Shape;1419;p74"/>
          <p:cNvSpPr/>
          <p:nvPr/>
        </p:nvSpPr>
        <p:spPr>
          <a:xfrm>
            <a:off x="1574220" y="6165309"/>
            <a:ext cx="1368152" cy="136815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20" name="Google Shape;1420;p74"/>
          <p:cNvSpPr txBox="1"/>
          <p:nvPr>
            <p:ph type="title"/>
          </p:nvPr>
        </p:nvSpPr>
        <p:spPr>
          <a:xfrm>
            <a:off x="3072630" y="246956"/>
            <a:ext cx="14349566" cy="1203151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1" name="Google Shape;1421;p74"/>
          <p:cNvSpPr txBox="1"/>
          <p:nvPr>
            <p:ph idx="11" type="ftr"/>
          </p:nvPr>
        </p:nvSpPr>
        <p:spPr>
          <a:xfrm>
            <a:off x="10507991" y="9463858"/>
            <a:ext cx="5790697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2" name="Google Shape;1422;p74"/>
          <p:cNvSpPr txBox="1"/>
          <p:nvPr>
            <p:ph idx="12" type="sldNum"/>
          </p:nvPr>
        </p:nvSpPr>
        <p:spPr>
          <a:xfrm>
            <a:off x="17151170" y="9432788"/>
            <a:ext cx="1080120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23" name="Google Shape;1423;p74"/>
          <p:cNvSpPr txBox="1"/>
          <p:nvPr>
            <p:ph idx="1" type="body"/>
          </p:nvPr>
        </p:nvSpPr>
        <p:spPr>
          <a:xfrm>
            <a:off x="3166542" y="1543100"/>
            <a:ext cx="14329592" cy="504056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rgbClr val="8D8D8D"/>
              </a:buClr>
              <a:buSzPts val="2400"/>
              <a:buNone/>
              <a:defRPr i="1">
                <a:solidFill>
                  <a:srgbClr val="8D8D8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24" name="Google Shape;1424;p74"/>
          <p:cNvSpPr/>
          <p:nvPr/>
        </p:nvSpPr>
        <p:spPr>
          <a:xfrm>
            <a:off x="3238550" y="1399084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25" name="Google Shape;1425;p74"/>
          <p:cNvSpPr/>
          <p:nvPr>
            <p:ph idx="2" type="pic"/>
          </p:nvPr>
        </p:nvSpPr>
        <p:spPr>
          <a:xfrm>
            <a:off x="1768041" y="2685392"/>
            <a:ext cx="3063073" cy="3063073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26" name="Google Shape;1426;p74"/>
          <p:cNvSpPr/>
          <p:nvPr>
            <p:ph idx="3" type="pic"/>
          </p:nvPr>
        </p:nvSpPr>
        <p:spPr>
          <a:xfrm>
            <a:off x="4379821" y="3328309"/>
            <a:ext cx="3976216" cy="3976216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27" name="Google Shape;1427;p74"/>
          <p:cNvSpPr/>
          <p:nvPr>
            <p:ph idx="4" type="pic"/>
          </p:nvPr>
        </p:nvSpPr>
        <p:spPr>
          <a:xfrm>
            <a:off x="2409803" y="6018154"/>
            <a:ext cx="2843075" cy="2843075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28" name="Google Shape;1428;p74"/>
          <p:cNvSpPr/>
          <p:nvPr/>
        </p:nvSpPr>
        <p:spPr>
          <a:xfrm>
            <a:off x="903945" y="5316417"/>
            <a:ext cx="864096" cy="86409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29" name="Google Shape;1429;p74"/>
          <p:cNvSpPr/>
          <p:nvPr/>
        </p:nvSpPr>
        <p:spPr>
          <a:xfrm>
            <a:off x="2064474" y="5656588"/>
            <a:ext cx="432048" cy="43204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30" name="Google Shape;1430;p74"/>
          <p:cNvSpPr/>
          <p:nvPr/>
        </p:nvSpPr>
        <p:spPr>
          <a:xfrm>
            <a:off x="6367929" y="7855916"/>
            <a:ext cx="486995" cy="48699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31" name="Google Shape;1431;p74"/>
          <p:cNvSpPr/>
          <p:nvPr/>
        </p:nvSpPr>
        <p:spPr>
          <a:xfrm rot="3600000">
            <a:off x="9163259" y="2420421"/>
            <a:ext cx="1492195" cy="1492195"/>
          </a:xfrm>
          <a:prstGeom prst="blockArc">
            <a:avLst>
              <a:gd fmla="val 18941412" name="adj1"/>
              <a:gd fmla="val 11732646" name="adj2"/>
              <a:gd fmla="val 4340" name="adj3"/>
            </a:avLst>
          </a:prstGeom>
          <a:solidFill>
            <a:srgbClr val="D08DE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accent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32" name="Google Shape;1432;p74"/>
          <p:cNvSpPr/>
          <p:nvPr/>
        </p:nvSpPr>
        <p:spPr>
          <a:xfrm rot="6618510">
            <a:off x="9279847" y="2537009"/>
            <a:ext cx="1259018" cy="1259018"/>
          </a:xfrm>
          <a:prstGeom prst="blockArc">
            <a:avLst>
              <a:gd fmla="val 19452122" name="adj1"/>
              <a:gd fmla="val 11742259" name="adj2"/>
              <a:gd fmla="val 4894" name="adj3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accent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33" name="Google Shape;1433;p74"/>
          <p:cNvSpPr txBox="1"/>
          <p:nvPr>
            <p:ph idx="5" type="body"/>
          </p:nvPr>
        </p:nvSpPr>
        <p:spPr>
          <a:xfrm>
            <a:off x="10020638" y="2655891"/>
            <a:ext cx="7119363" cy="790352"/>
          </a:xfrm>
          <a:prstGeom prst="rect">
            <a:avLst/>
          </a:prstGeom>
          <a:noFill/>
          <a:ln>
            <a:noFill/>
          </a:ln>
        </p:spPr>
        <p:txBody>
          <a:bodyPr anchorCtr="0" anchor="b" bIns="81625" lIns="163275" spcFirstLastPara="1" rIns="163275" wrap="square" tIns="81625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360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34" name="Google Shape;1434;p74"/>
          <p:cNvSpPr txBox="1"/>
          <p:nvPr>
            <p:ph idx="6" type="body"/>
          </p:nvPr>
        </p:nvSpPr>
        <p:spPr>
          <a:xfrm>
            <a:off x="10706654" y="3362068"/>
            <a:ext cx="6433348" cy="2221750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35" name="Google Shape;1435;p74"/>
          <p:cNvSpPr/>
          <p:nvPr/>
        </p:nvSpPr>
        <p:spPr>
          <a:xfrm rot="3600000">
            <a:off x="9163259" y="5835460"/>
            <a:ext cx="1492195" cy="1492195"/>
          </a:xfrm>
          <a:prstGeom prst="blockArc">
            <a:avLst>
              <a:gd fmla="val 18941412" name="adj1"/>
              <a:gd fmla="val 11732646" name="adj2"/>
              <a:gd fmla="val 4340" name="adj3"/>
            </a:avLst>
          </a:prstGeom>
          <a:solidFill>
            <a:srgbClr val="FEC87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accent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36" name="Google Shape;1436;p74"/>
          <p:cNvSpPr/>
          <p:nvPr/>
        </p:nvSpPr>
        <p:spPr>
          <a:xfrm rot="6618510">
            <a:off x="9279847" y="5952048"/>
            <a:ext cx="1259018" cy="1259018"/>
          </a:xfrm>
          <a:prstGeom prst="blockArc">
            <a:avLst>
              <a:gd fmla="val 19452122" name="adj1"/>
              <a:gd fmla="val 11742259" name="adj2"/>
              <a:gd fmla="val 4894" name="adj3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accent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37" name="Google Shape;1437;p74"/>
          <p:cNvSpPr txBox="1"/>
          <p:nvPr>
            <p:ph idx="7" type="body"/>
          </p:nvPr>
        </p:nvSpPr>
        <p:spPr>
          <a:xfrm>
            <a:off x="10020638" y="6070930"/>
            <a:ext cx="7119363" cy="790352"/>
          </a:xfrm>
          <a:prstGeom prst="rect">
            <a:avLst/>
          </a:prstGeom>
          <a:noFill/>
          <a:ln>
            <a:noFill/>
          </a:ln>
        </p:spPr>
        <p:txBody>
          <a:bodyPr anchorCtr="0" anchor="b" bIns="81625" lIns="163275" spcFirstLastPara="1" rIns="163275" wrap="square" tIns="81625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38" name="Google Shape;1438;p74"/>
          <p:cNvSpPr txBox="1"/>
          <p:nvPr>
            <p:ph idx="8" type="body"/>
          </p:nvPr>
        </p:nvSpPr>
        <p:spPr>
          <a:xfrm>
            <a:off x="10706654" y="6777107"/>
            <a:ext cx="6433348" cy="2221750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4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2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2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2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2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2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2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2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2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2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400"/>
                                        <p:tgtEl>
                                          <p:spTgt spid="14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400"/>
                                        <p:tgtEl>
                                          <p:spTgt spid="14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4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400"/>
                                        <p:tgtEl>
                                          <p:spTgt spid="14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400"/>
                                        <p:tgtEl>
                                          <p:spTgt spid="14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4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400"/>
                                        <p:tgtEl>
                                          <p:spTgt spid="14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400"/>
                                        <p:tgtEl>
                                          <p:spTgt spid="14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4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400"/>
                                        <p:tgtEl>
                                          <p:spTgt spid="14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400"/>
                                        <p:tgtEl>
                                          <p:spTgt spid="14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4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400"/>
                                        <p:tgtEl>
                                          <p:spTgt spid="14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400"/>
                                        <p:tgtEl>
                                          <p:spTgt spid="14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4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4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4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43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43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43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43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43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43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43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43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43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25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43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75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43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25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43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75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43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25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43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75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43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25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43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75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43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25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43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75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4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4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43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43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43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43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43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43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43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43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43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43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43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5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43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43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5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43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43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5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43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43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5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43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ide Image">
  <p:cSld name="Wide Image">
    <p:spTree>
      <p:nvGrpSpPr>
        <p:cNvPr id="1439" name="Shape 1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0" name="Google Shape;1440;p75"/>
          <p:cNvSpPr txBox="1"/>
          <p:nvPr>
            <p:ph type="title"/>
          </p:nvPr>
        </p:nvSpPr>
        <p:spPr>
          <a:xfrm>
            <a:off x="3072630" y="246956"/>
            <a:ext cx="14349566" cy="1203151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41" name="Google Shape;1441;p75"/>
          <p:cNvSpPr txBox="1"/>
          <p:nvPr>
            <p:ph idx="11" type="ftr"/>
          </p:nvPr>
        </p:nvSpPr>
        <p:spPr>
          <a:xfrm>
            <a:off x="10507991" y="9463858"/>
            <a:ext cx="5790697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42" name="Google Shape;1442;p75"/>
          <p:cNvSpPr txBox="1"/>
          <p:nvPr>
            <p:ph idx="12" type="sldNum"/>
          </p:nvPr>
        </p:nvSpPr>
        <p:spPr>
          <a:xfrm>
            <a:off x="17151170" y="9432788"/>
            <a:ext cx="1080120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43" name="Google Shape;1443;p75"/>
          <p:cNvSpPr txBox="1"/>
          <p:nvPr>
            <p:ph idx="1" type="body"/>
          </p:nvPr>
        </p:nvSpPr>
        <p:spPr>
          <a:xfrm>
            <a:off x="3166542" y="1543100"/>
            <a:ext cx="14329592" cy="504056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rgbClr val="8D8D8D"/>
              </a:buClr>
              <a:buSzPts val="2400"/>
              <a:buNone/>
              <a:defRPr i="1">
                <a:solidFill>
                  <a:srgbClr val="8D8D8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44" name="Google Shape;1444;p75"/>
          <p:cNvSpPr/>
          <p:nvPr/>
        </p:nvSpPr>
        <p:spPr>
          <a:xfrm>
            <a:off x="3238550" y="1399084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45" name="Google Shape;1445;p75"/>
          <p:cNvSpPr/>
          <p:nvPr>
            <p:ph idx="2" type="pic"/>
          </p:nvPr>
        </p:nvSpPr>
        <p:spPr>
          <a:xfrm>
            <a:off x="0" y="2407196"/>
            <a:ext cx="18286411" cy="5372461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446" name="Google Shape;1446;p75"/>
          <p:cNvSpPr txBox="1"/>
          <p:nvPr>
            <p:ph idx="3" type="body"/>
          </p:nvPr>
        </p:nvSpPr>
        <p:spPr>
          <a:xfrm>
            <a:off x="1078310" y="8157264"/>
            <a:ext cx="16200314" cy="1189936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47" name="Google Shape;1447;p75"/>
          <p:cNvSpPr/>
          <p:nvPr/>
        </p:nvSpPr>
        <p:spPr>
          <a:xfrm>
            <a:off x="1222326" y="8013249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48" name="Google Shape;1448;p75"/>
          <p:cNvSpPr txBox="1"/>
          <p:nvPr>
            <p:ph idx="4" type="body"/>
          </p:nvPr>
        </p:nvSpPr>
        <p:spPr>
          <a:xfrm>
            <a:off x="0" y="6647543"/>
            <a:ext cx="18286413" cy="1146629"/>
          </a:xfrm>
          <a:prstGeom prst="rect">
            <a:avLst/>
          </a:prstGeom>
          <a:solidFill>
            <a:srgbClr val="0081A9">
              <a:alpha val="80000"/>
            </a:srgbClr>
          </a:solidFill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>
            <a:lvl1pPr indent="-228600" lvl="0" marL="457200" algn="ctr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4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4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4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4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4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4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4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4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4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4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4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44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44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44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44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44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44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44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44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44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Steps">
  <p:cSld name="3 Steps">
    <p:spTree>
      <p:nvGrpSpPr>
        <p:cNvPr id="1449" name="Shape 1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0" name="Google Shape;1450;p76"/>
          <p:cNvSpPr/>
          <p:nvPr/>
        </p:nvSpPr>
        <p:spPr>
          <a:xfrm>
            <a:off x="-29722" y="8477753"/>
            <a:ext cx="6677030" cy="72043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51" name="Google Shape;1451;p76"/>
          <p:cNvSpPr/>
          <p:nvPr/>
        </p:nvSpPr>
        <p:spPr>
          <a:xfrm rot="10800000">
            <a:off x="5926875" y="6645437"/>
            <a:ext cx="720434" cy="2552751"/>
          </a:xfrm>
          <a:custGeom>
            <a:rect b="b" l="l" r="r" t="t"/>
            <a:pathLst>
              <a:path extrusionOk="0" h="2552751" w="720434">
                <a:moveTo>
                  <a:pt x="720433" y="2552751"/>
                </a:moveTo>
                <a:lnTo>
                  <a:pt x="0" y="2552751"/>
                </a:lnTo>
                <a:lnTo>
                  <a:pt x="0" y="720434"/>
                </a:lnTo>
                <a:lnTo>
                  <a:pt x="0" y="0"/>
                </a:lnTo>
                <a:lnTo>
                  <a:pt x="720434" y="720434"/>
                </a:lnTo>
                <a:lnTo>
                  <a:pt x="720433" y="720434"/>
                </a:lnTo>
                <a:close/>
              </a:path>
            </a:pathLst>
          </a:custGeom>
          <a:solidFill>
            <a:srgbClr val="0081A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52" name="Google Shape;1452;p76"/>
          <p:cNvSpPr txBox="1"/>
          <p:nvPr>
            <p:ph type="title"/>
          </p:nvPr>
        </p:nvSpPr>
        <p:spPr>
          <a:xfrm>
            <a:off x="3072630" y="246956"/>
            <a:ext cx="14349566" cy="1203151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3" name="Google Shape;1453;p76"/>
          <p:cNvSpPr txBox="1"/>
          <p:nvPr>
            <p:ph idx="11" type="ftr"/>
          </p:nvPr>
        </p:nvSpPr>
        <p:spPr>
          <a:xfrm>
            <a:off x="10507991" y="9463858"/>
            <a:ext cx="5790697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4" name="Google Shape;1454;p76"/>
          <p:cNvSpPr txBox="1"/>
          <p:nvPr>
            <p:ph idx="12" type="sldNum"/>
          </p:nvPr>
        </p:nvSpPr>
        <p:spPr>
          <a:xfrm>
            <a:off x="17151170" y="9432788"/>
            <a:ext cx="1080120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55" name="Google Shape;1455;p76"/>
          <p:cNvSpPr txBox="1"/>
          <p:nvPr>
            <p:ph idx="1" type="body"/>
          </p:nvPr>
        </p:nvSpPr>
        <p:spPr>
          <a:xfrm>
            <a:off x="3166542" y="1543100"/>
            <a:ext cx="14329592" cy="504056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rgbClr val="8D8D8D"/>
              </a:buClr>
              <a:buSzPts val="2400"/>
              <a:buNone/>
              <a:defRPr i="1">
                <a:solidFill>
                  <a:srgbClr val="8D8D8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56" name="Google Shape;1456;p76"/>
          <p:cNvSpPr/>
          <p:nvPr/>
        </p:nvSpPr>
        <p:spPr>
          <a:xfrm>
            <a:off x="3238550" y="1399084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57" name="Google Shape;1457;p76"/>
          <p:cNvSpPr/>
          <p:nvPr/>
        </p:nvSpPr>
        <p:spPr>
          <a:xfrm rot="10800000">
            <a:off x="5926875" y="6645436"/>
            <a:ext cx="4600136" cy="720434"/>
          </a:xfrm>
          <a:custGeom>
            <a:rect b="b" l="l" r="r" t="t"/>
            <a:pathLst>
              <a:path extrusionOk="0" h="720434" w="4600136">
                <a:moveTo>
                  <a:pt x="4600136" y="720434"/>
                </a:moveTo>
                <a:lnTo>
                  <a:pt x="3879703" y="720434"/>
                </a:lnTo>
                <a:lnTo>
                  <a:pt x="3879702" y="720434"/>
                </a:lnTo>
                <a:lnTo>
                  <a:pt x="707423" y="720434"/>
                </a:lnTo>
                <a:lnTo>
                  <a:pt x="0" y="13011"/>
                </a:lnTo>
                <a:lnTo>
                  <a:pt x="0" y="0"/>
                </a:lnTo>
                <a:lnTo>
                  <a:pt x="3879702" y="0"/>
                </a:lnTo>
                <a:lnTo>
                  <a:pt x="3879703" y="0"/>
                </a:lnTo>
                <a:lnTo>
                  <a:pt x="387970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58" name="Google Shape;1458;p76"/>
          <p:cNvSpPr/>
          <p:nvPr/>
        </p:nvSpPr>
        <p:spPr>
          <a:xfrm rot="10800000">
            <a:off x="9806577" y="4813120"/>
            <a:ext cx="720434" cy="2552751"/>
          </a:xfrm>
          <a:custGeom>
            <a:rect b="b" l="l" r="r" t="t"/>
            <a:pathLst>
              <a:path extrusionOk="0" h="2552751" w="720434">
                <a:moveTo>
                  <a:pt x="720433" y="2552751"/>
                </a:moveTo>
                <a:lnTo>
                  <a:pt x="0" y="2552751"/>
                </a:lnTo>
                <a:lnTo>
                  <a:pt x="0" y="720434"/>
                </a:lnTo>
                <a:lnTo>
                  <a:pt x="0" y="0"/>
                </a:lnTo>
                <a:lnTo>
                  <a:pt x="720434" y="720434"/>
                </a:lnTo>
                <a:lnTo>
                  <a:pt x="720433" y="720434"/>
                </a:lnTo>
                <a:close/>
              </a:path>
            </a:pathLst>
          </a:custGeom>
          <a:solidFill>
            <a:srgbClr val="65922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59" name="Google Shape;1459;p76"/>
          <p:cNvSpPr/>
          <p:nvPr/>
        </p:nvSpPr>
        <p:spPr>
          <a:xfrm>
            <a:off x="9806575" y="4813119"/>
            <a:ext cx="4600136" cy="720434"/>
          </a:xfrm>
          <a:custGeom>
            <a:rect b="b" l="l" r="r" t="t"/>
            <a:pathLst>
              <a:path extrusionOk="0" h="720434" w="4600136">
                <a:moveTo>
                  <a:pt x="0" y="0"/>
                </a:moveTo>
                <a:lnTo>
                  <a:pt x="720433" y="0"/>
                </a:lnTo>
                <a:lnTo>
                  <a:pt x="720434" y="0"/>
                </a:lnTo>
                <a:lnTo>
                  <a:pt x="3898149" y="0"/>
                </a:lnTo>
                <a:lnTo>
                  <a:pt x="4600136" y="701987"/>
                </a:lnTo>
                <a:lnTo>
                  <a:pt x="4600136" y="720434"/>
                </a:lnTo>
                <a:lnTo>
                  <a:pt x="720434" y="720434"/>
                </a:lnTo>
                <a:lnTo>
                  <a:pt x="720433" y="720434"/>
                </a:lnTo>
                <a:lnTo>
                  <a:pt x="720433" y="72043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60" name="Google Shape;1460;p76"/>
          <p:cNvSpPr/>
          <p:nvPr/>
        </p:nvSpPr>
        <p:spPr>
          <a:xfrm rot="10800000">
            <a:off x="13686279" y="2980804"/>
            <a:ext cx="720434" cy="2552751"/>
          </a:xfrm>
          <a:custGeom>
            <a:rect b="b" l="l" r="r" t="t"/>
            <a:pathLst>
              <a:path extrusionOk="0" h="2552751" w="720434">
                <a:moveTo>
                  <a:pt x="720433" y="2552751"/>
                </a:moveTo>
                <a:lnTo>
                  <a:pt x="0" y="2552751"/>
                </a:lnTo>
                <a:lnTo>
                  <a:pt x="0" y="720434"/>
                </a:lnTo>
                <a:lnTo>
                  <a:pt x="0" y="0"/>
                </a:lnTo>
                <a:lnTo>
                  <a:pt x="720434" y="720434"/>
                </a:lnTo>
                <a:lnTo>
                  <a:pt x="720433" y="720434"/>
                </a:lnTo>
                <a:close/>
              </a:path>
            </a:pathLst>
          </a:custGeom>
          <a:solidFill>
            <a:srgbClr val="F1024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61" name="Google Shape;1461;p76"/>
          <p:cNvSpPr/>
          <p:nvPr/>
        </p:nvSpPr>
        <p:spPr>
          <a:xfrm>
            <a:off x="13686277" y="2980803"/>
            <a:ext cx="4600135" cy="720434"/>
          </a:xfrm>
          <a:custGeom>
            <a:rect b="b" l="l" r="r" t="t"/>
            <a:pathLst>
              <a:path extrusionOk="0" h="720434" w="4600135">
                <a:moveTo>
                  <a:pt x="0" y="0"/>
                </a:moveTo>
                <a:lnTo>
                  <a:pt x="720433" y="0"/>
                </a:lnTo>
                <a:lnTo>
                  <a:pt x="720434" y="0"/>
                </a:lnTo>
                <a:lnTo>
                  <a:pt x="4600135" y="0"/>
                </a:lnTo>
                <a:lnTo>
                  <a:pt x="4600135" y="720434"/>
                </a:lnTo>
                <a:lnTo>
                  <a:pt x="720434" y="720434"/>
                </a:lnTo>
                <a:lnTo>
                  <a:pt x="720433" y="720434"/>
                </a:lnTo>
                <a:lnTo>
                  <a:pt x="720433" y="72043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62" name="Google Shape;1462;p76"/>
          <p:cNvSpPr txBox="1"/>
          <p:nvPr/>
        </p:nvSpPr>
        <p:spPr>
          <a:xfrm>
            <a:off x="6886463" y="7365870"/>
            <a:ext cx="1941557" cy="19389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0">
                <a:solidFill>
                  <a:srgbClr val="53D6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01</a:t>
            </a:r>
            <a:endParaRPr sz="12000">
              <a:solidFill>
                <a:srgbClr val="53D6F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463" name="Google Shape;1463;p76"/>
          <p:cNvSpPr txBox="1"/>
          <p:nvPr/>
        </p:nvSpPr>
        <p:spPr>
          <a:xfrm>
            <a:off x="10766800" y="5533553"/>
            <a:ext cx="1941557" cy="19389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0">
                <a:solidFill>
                  <a:srgbClr val="B7DF7D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02</a:t>
            </a:r>
            <a:endParaRPr sz="12000">
              <a:solidFill>
                <a:srgbClr val="B7DF7D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464" name="Google Shape;1464;p76"/>
          <p:cNvSpPr txBox="1"/>
          <p:nvPr/>
        </p:nvSpPr>
        <p:spPr>
          <a:xfrm>
            <a:off x="14647139" y="3701237"/>
            <a:ext cx="1941557" cy="19389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0">
                <a:solidFill>
                  <a:srgbClr val="FD91A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03</a:t>
            </a:r>
            <a:endParaRPr sz="12000">
              <a:solidFill>
                <a:srgbClr val="FD91A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465" name="Google Shape;1465;p76"/>
          <p:cNvSpPr/>
          <p:nvPr/>
        </p:nvSpPr>
        <p:spPr>
          <a:xfrm>
            <a:off x="9121024" y="6645436"/>
            <a:ext cx="1404929" cy="720434"/>
          </a:xfrm>
          <a:custGeom>
            <a:rect b="b" l="l" r="r" t="t"/>
            <a:pathLst>
              <a:path extrusionOk="0" h="720434" w="1404929">
                <a:moveTo>
                  <a:pt x="684495" y="0"/>
                </a:moveTo>
                <a:lnTo>
                  <a:pt x="684496" y="1"/>
                </a:lnTo>
                <a:lnTo>
                  <a:pt x="685961" y="1"/>
                </a:lnTo>
                <a:lnTo>
                  <a:pt x="685961" y="1466"/>
                </a:lnTo>
                <a:lnTo>
                  <a:pt x="1404929" y="720434"/>
                </a:lnTo>
                <a:lnTo>
                  <a:pt x="1403863" y="720434"/>
                </a:lnTo>
                <a:lnTo>
                  <a:pt x="0" y="1"/>
                </a:lnTo>
                <a:lnTo>
                  <a:pt x="684495" y="1"/>
                </a:lnTo>
                <a:close/>
              </a:path>
            </a:pathLst>
          </a:custGeom>
          <a:solidFill>
            <a:schemeClr val="dk2">
              <a:alpha val="34901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66" name="Google Shape;1466;p76"/>
          <p:cNvSpPr/>
          <p:nvPr/>
        </p:nvSpPr>
        <p:spPr>
          <a:xfrm>
            <a:off x="5224409" y="8477753"/>
            <a:ext cx="1404929" cy="720434"/>
          </a:xfrm>
          <a:custGeom>
            <a:rect b="b" l="l" r="r" t="t"/>
            <a:pathLst>
              <a:path extrusionOk="0" h="720434" w="1404929">
                <a:moveTo>
                  <a:pt x="684495" y="0"/>
                </a:moveTo>
                <a:lnTo>
                  <a:pt x="684496" y="1"/>
                </a:lnTo>
                <a:lnTo>
                  <a:pt x="685961" y="1"/>
                </a:lnTo>
                <a:lnTo>
                  <a:pt x="685961" y="1466"/>
                </a:lnTo>
                <a:lnTo>
                  <a:pt x="1404929" y="720434"/>
                </a:lnTo>
                <a:lnTo>
                  <a:pt x="1403863" y="720434"/>
                </a:lnTo>
                <a:lnTo>
                  <a:pt x="0" y="1"/>
                </a:lnTo>
                <a:lnTo>
                  <a:pt x="684495" y="1"/>
                </a:lnTo>
                <a:close/>
              </a:path>
            </a:pathLst>
          </a:custGeom>
          <a:solidFill>
            <a:schemeClr val="dk1">
              <a:alpha val="34901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67" name="Google Shape;1467;p76"/>
          <p:cNvSpPr/>
          <p:nvPr/>
        </p:nvSpPr>
        <p:spPr>
          <a:xfrm>
            <a:off x="13001594" y="4808553"/>
            <a:ext cx="1404929" cy="720434"/>
          </a:xfrm>
          <a:custGeom>
            <a:rect b="b" l="l" r="r" t="t"/>
            <a:pathLst>
              <a:path extrusionOk="0" h="720434" w="1404929">
                <a:moveTo>
                  <a:pt x="684495" y="0"/>
                </a:moveTo>
                <a:lnTo>
                  <a:pt x="684496" y="1"/>
                </a:lnTo>
                <a:lnTo>
                  <a:pt x="685961" y="1"/>
                </a:lnTo>
                <a:lnTo>
                  <a:pt x="685961" y="1466"/>
                </a:lnTo>
                <a:lnTo>
                  <a:pt x="1404929" y="720434"/>
                </a:lnTo>
                <a:lnTo>
                  <a:pt x="1403863" y="720434"/>
                </a:lnTo>
                <a:lnTo>
                  <a:pt x="0" y="1"/>
                </a:lnTo>
                <a:lnTo>
                  <a:pt x="684495" y="1"/>
                </a:lnTo>
                <a:close/>
              </a:path>
            </a:pathLst>
          </a:custGeom>
          <a:solidFill>
            <a:schemeClr val="dk2">
              <a:alpha val="34901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68" name="Google Shape;1468;p76"/>
          <p:cNvSpPr txBox="1"/>
          <p:nvPr>
            <p:ph idx="2" type="body"/>
          </p:nvPr>
        </p:nvSpPr>
        <p:spPr>
          <a:xfrm>
            <a:off x="773723" y="6494220"/>
            <a:ext cx="4851245" cy="720080"/>
          </a:xfrm>
          <a:prstGeom prst="rect">
            <a:avLst/>
          </a:prstGeom>
          <a:noFill/>
          <a:ln>
            <a:noFill/>
          </a:ln>
        </p:spPr>
        <p:txBody>
          <a:bodyPr anchorCtr="0" anchor="b" bIns="81625" lIns="163275" spcFirstLastPara="1" rIns="163275" wrap="square" tIns="81625">
            <a:noAutofit/>
          </a:bodyPr>
          <a:lstStyle>
            <a:lvl1pPr indent="-228600" lvl="0" marL="457200" algn="r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i="0" sz="2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69" name="Google Shape;1469;p76"/>
          <p:cNvSpPr txBox="1"/>
          <p:nvPr>
            <p:ph idx="3" type="body"/>
          </p:nvPr>
        </p:nvSpPr>
        <p:spPr>
          <a:xfrm>
            <a:off x="759655" y="7249864"/>
            <a:ext cx="4872043" cy="1223322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Autofit/>
          </a:bodyPr>
          <a:lstStyle>
            <a:lvl1pPr indent="-228600" lvl="0" marL="457200" algn="r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i="0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70" name="Google Shape;1470;p76"/>
          <p:cNvSpPr/>
          <p:nvPr/>
        </p:nvSpPr>
        <p:spPr>
          <a:xfrm>
            <a:off x="2251327" y="7152456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71" name="Google Shape;1471;p76"/>
          <p:cNvSpPr txBox="1"/>
          <p:nvPr>
            <p:ph idx="4" type="body"/>
          </p:nvPr>
        </p:nvSpPr>
        <p:spPr>
          <a:xfrm>
            <a:off x="4682197" y="4668503"/>
            <a:ext cx="4851245" cy="720080"/>
          </a:xfrm>
          <a:prstGeom prst="rect">
            <a:avLst/>
          </a:prstGeom>
          <a:noFill/>
          <a:ln>
            <a:noFill/>
          </a:ln>
        </p:spPr>
        <p:txBody>
          <a:bodyPr anchorCtr="0" anchor="b" bIns="81625" lIns="163275" spcFirstLastPara="1" rIns="163275" wrap="square" tIns="81625">
            <a:noAutofit/>
          </a:bodyPr>
          <a:lstStyle>
            <a:lvl1pPr indent="-228600" lvl="0" marL="457200" algn="r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i="0" sz="28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72" name="Google Shape;1472;p76"/>
          <p:cNvSpPr txBox="1"/>
          <p:nvPr>
            <p:ph idx="5" type="body"/>
          </p:nvPr>
        </p:nvSpPr>
        <p:spPr>
          <a:xfrm>
            <a:off x="4668129" y="5424147"/>
            <a:ext cx="4872043" cy="1223322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Autofit/>
          </a:bodyPr>
          <a:lstStyle>
            <a:lvl1pPr indent="-228600" lvl="0" marL="457200" algn="r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i="0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73" name="Google Shape;1473;p76"/>
          <p:cNvSpPr/>
          <p:nvPr/>
        </p:nvSpPr>
        <p:spPr>
          <a:xfrm>
            <a:off x="6159801" y="5326739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74" name="Google Shape;1474;p76"/>
          <p:cNvSpPr txBox="1"/>
          <p:nvPr>
            <p:ph idx="6" type="body"/>
          </p:nvPr>
        </p:nvSpPr>
        <p:spPr>
          <a:xfrm>
            <a:off x="8564878" y="2829587"/>
            <a:ext cx="4851245" cy="720080"/>
          </a:xfrm>
          <a:prstGeom prst="rect">
            <a:avLst/>
          </a:prstGeom>
          <a:noFill/>
          <a:ln>
            <a:noFill/>
          </a:ln>
        </p:spPr>
        <p:txBody>
          <a:bodyPr anchorCtr="0" anchor="b" bIns="81625" lIns="163275" spcFirstLastPara="1" rIns="163275" wrap="square" tIns="81625">
            <a:noAutofit/>
          </a:bodyPr>
          <a:lstStyle>
            <a:lvl1pPr indent="-228600" lvl="0" marL="457200" algn="r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i="0" sz="28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75" name="Google Shape;1475;p76"/>
          <p:cNvSpPr txBox="1"/>
          <p:nvPr>
            <p:ph idx="7" type="body"/>
          </p:nvPr>
        </p:nvSpPr>
        <p:spPr>
          <a:xfrm>
            <a:off x="8550810" y="3585231"/>
            <a:ext cx="4872043" cy="1223322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Autofit/>
          </a:bodyPr>
          <a:lstStyle>
            <a:lvl1pPr indent="-228600" lvl="0" marL="457200" algn="r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i="0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76" name="Google Shape;1476;p76"/>
          <p:cNvSpPr/>
          <p:nvPr/>
        </p:nvSpPr>
        <p:spPr>
          <a:xfrm>
            <a:off x="10042482" y="3487823"/>
            <a:ext cx="3240360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4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5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5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5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5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5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5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5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5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5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46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46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46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46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46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46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46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46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46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4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6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6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6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6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6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6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6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6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6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5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47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47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5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47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47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5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47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3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47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35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47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4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47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45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47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4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6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7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7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7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7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8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7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9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7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9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47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5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47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1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47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15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47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2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47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25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47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3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47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35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47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4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47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4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7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7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7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7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6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7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7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7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7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7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8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7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cess">
  <p:cSld name="Process">
    <p:spTree>
      <p:nvGrpSpPr>
        <p:cNvPr id="1477" name="Shape 1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8" name="Google Shape;1478;p77"/>
          <p:cNvSpPr/>
          <p:nvPr/>
        </p:nvSpPr>
        <p:spPr>
          <a:xfrm>
            <a:off x="0" y="4364182"/>
            <a:ext cx="18288000" cy="2604654"/>
          </a:xfrm>
          <a:custGeom>
            <a:rect b="b" l="l" r="r" t="t"/>
            <a:pathLst>
              <a:path extrusionOk="0" h="2604654" w="18288000">
                <a:moveTo>
                  <a:pt x="0" y="1343891"/>
                </a:moveTo>
                <a:lnTo>
                  <a:pt x="2854036" y="2604654"/>
                </a:lnTo>
                <a:lnTo>
                  <a:pt x="5320145" y="1052945"/>
                </a:lnTo>
                <a:lnTo>
                  <a:pt x="7772400" y="2119745"/>
                </a:lnTo>
                <a:lnTo>
                  <a:pt x="10224655" y="512618"/>
                </a:lnTo>
                <a:lnTo>
                  <a:pt x="12718473" y="1579418"/>
                </a:lnTo>
                <a:lnTo>
                  <a:pt x="15184582" y="0"/>
                </a:lnTo>
                <a:lnTo>
                  <a:pt x="18288000" y="969818"/>
                </a:lnTo>
                <a:lnTo>
                  <a:pt x="18288000" y="969818"/>
                </a:lnTo>
                <a:lnTo>
                  <a:pt x="18288000" y="969818"/>
                </a:lnTo>
              </a:path>
            </a:pathLst>
          </a:custGeom>
          <a:noFill/>
          <a:ln cap="flat" cmpd="sng" w="25400">
            <a:solidFill>
              <a:srgbClr val="989898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79" name="Google Shape;1479;p77"/>
          <p:cNvSpPr/>
          <p:nvPr/>
        </p:nvSpPr>
        <p:spPr>
          <a:xfrm>
            <a:off x="2492804" y="6636573"/>
            <a:ext cx="711250" cy="711250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80" name="Google Shape;1480;p77"/>
          <p:cNvSpPr/>
          <p:nvPr/>
        </p:nvSpPr>
        <p:spPr>
          <a:xfrm>
            <a:off x="4958781" y="5060322"/>
            <a:ext cx="711250" cy="711250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81" name="Google Shape;1481;p77"/>
          <p:cNvSpPr/>
          <p:nvPr/>
        </p:nvSpPr>
        <p:spPr>
          <a:xfrm>
            <a:off x="7424758" y="6111156"/>
            <a:ext cx="711250" cy="711250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82" name="Google Shape;1482;p77"/>
          <p:cNvSpPr/>
          <p:nvPr/>
        </p:nvSpPr>
        <p:spPr>
          <a:xfrm>
            <a:off x="9890735" y="4534905"/>
            <a:ext cx="711250" cy="711250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83" name="Google Shape;1483;p77"/>
          <p:cNvSpPr/>
          <p:nvPr/>
        </p:nvSpPr>
        <p:spPr>
          <a:xfrm>
            <a:off x="12356712" y="5585739"/>
            <a:ext cx="711250" cy="711250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84" name="Google Shape;1484;p77"/>
          <p:cNvSpPr/>
          <p:nvPr/>
        </p:nvSpPr>
        <p:spPr>
          <a:xfrm>
            <a:off x="14822689" y="4009488"/>
            <a:ext cx="711250" cy="711250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85" name="Google Shape;1485;p77"/>
          <p:cNvSpPr txBox="1"/>
          <p:nvPr>
            <p:ph type="title"/>
          </p:nvPr>
        </p:nvSpPr>
        <p:spPr>
          <a:xfrm>
            <a:off x="3072630" y="246956"/>
            <a:ext cx="14349566" cy="1203151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86" name="Google Shape;1486;p77"/>
          <p:cNvSpPr txBox="1"/>
          <p:nvPr>
            <p:ph idx="11" type="ftr"/>
          </p:nvPr>
        </p:nvSpPr>
        <p:spPr>
          <a:xfrm>
            <a:off x="10507991" y="9463858"/>
            <a:ext cx="5790697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87" name="Google Shape;1487;p77"/>
          <p:cNvSpPr txBox="1"/>
          <p:nvPr>
            <p:ph idx="12" type="sldNum"/>
          </p:nvPr>
        </p:nvSpPr>
        <p:spPr>
          <a:xfrm>
            <a:off x="17151170" y="9432788"/>
            <a:ext cx="1080120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88" name="Google Shape;1488;p77"/>
          <p:cNvSpPr txBox="1"/>
          <p:nvPr>
            <p:ph idx="1" type="body"/>
          </p:nvPr>
        </p:nvSpPr>
        <p:spPr>
          <a:xfrm>
            <a:off x="3166542" y="1543100"/>
            <a:ext cx="9774395" cy="504056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rgbClr val="8D8D8D"/>
              </a:buClr>
              <a:buSzPts val="2400"/>
              <a:buNone/>
              <a:defRPr i="1">
                <a:solidFill>
                  <a:srgbClr val="8D8D8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89" name="Google Shape;1489;p77"/>
          <p:cNvSpPr/>
          <p:nvPr/>
        </p:nvSpPr>
        <p:spPr>
          <a:xfrm>
            <a:off x="3238550" y="1399084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90" name="Google Shape;1490;p77"/>
          <p:cNvSpPr/>
          <p:nvPr/>
        </p:nvSpPr>
        <p:spPr>
          <a:xfrm>
            <a:off x="2619829" y="6763598"/>
            <a:ext cx="457200" cy="457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91" name="Google Shape;1491;p77"/>
          <p:cNvSpPr/>
          <p:nvPr/>
        </p:nvSpPr>
        <p:spPr>
          <a:xfrm>
            <a:off x="5085806" y="5187347"/>
            <a:ext cx="457200" cy="457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92" name="Google Shape;1492;p77"/>
          <p:cNvSpPr/>
          <p:nvPr/>
        </p:nvSpPr>
        <p:spPr>
          <a:xfrm>
            <a:off x="7551783" y="6238181"/>
            <a:ext cx="457200" cy="4572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93" name="Google Shape;1493;p77"/>
          <p:cNvSpPr/>
          <p:nvPr/>
        </p:nvSpPr>
        <p:spPr>
          <a:xfrm>
            <a:off x="10017760" y="4661930"/>
            <a:ext cx="457200" cy="4572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94" name="Google Shape;1494;p77"/>
          <p:cNvSpPr/>
          <p:nvPr/>
        </p:nvSpPr>
        <p:spPr>
          <a:xfrm>
            <a:off x="12483737" y="5712764"/>
            <a:ext cx="457200" cy="457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95" name="Google Shape;1495;p77"/>
          <p:cNvSpPr/>
          <p:nvPr/>
        </p:nvSpPr>
        <p:spPr>
          <a:xfrm>
            <a:off x="14949714" y="4136513"/>
            <a:ext cx="457200" cy="4572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96" name="Google Shape;1496;p77"/>
          <p:cNvSpPr txBox="1"/>
          <p:nvPr>
            <p:ph idx="2" type="body"/>
          </p:nvPr>
        </p:nvSpPr>
        <p:spPr>
          <a:xfrm>
            <a:off x="828986" y="7499181"/>
            <a:ext cx="4038886" cy="720080"/>
          </a:xfrm>
          <a:prstGeom prst="rect">
            <a:avLst/>
          </a:prstGeom>
          <a:noFill/>
          <a:ln>
            <a:noFill/>
          </a:ln>
        </p:spPr>
        <p:txBody>
          <a:bodyPr anchorCtr="0" anchor="b" bIns="81625" lIns="163275" spcFirstLastPara="1" rIns="163275" wrap="square" tIns="81625">
            <a:noAutofit/>
          </a:bodyPr>
          <a:lstStyle>
            <a:lvl1pPr indent="-228600" lvl="0" marL="457200" algn="ctr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i="0" sz="2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97" name="Google Shape;1497;p77"/>
          <p:cNvSpPr txBox="1"/>
          <p:nvPr>
            <p:ph idx="3" type="body"/>
          </p:nvPr>
        </p:nvSpPr>
        <p:spPr>
          <a:xfrm>
            <a:off x="820329" y="8254825"/>
            <a:ext cx="4056201" cy="1223322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Autofit/>
          </a:bodyPr>
          <a:lstStyle>
            <a:lvl1pPr indent="-228600" lvl="0" marL="457200" algn="ctr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i="0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98" name="Google Shape;1498;p77"/>
          <p:cNvSpPr/>
          <p:nvPr/>
        </p:nvSpPr>
        <p:spPr>
          <a:xfrm>
            <a:off x="1228249" y="8157417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99" name="Google Shape;1499;p77"/>
          <p:cNvSpPr txBox="1"/>
          <p:nvPr>
            <p:ph idx="4" type="body"/>
          </p:nvPr>
        </p:nvSpPr>
        <p:spPr>
          <a:xfrm>
            <a:off x="3269317" y="4166956"/>
            <a:ext cx="4038886" cy="720080"/>
          </a:xfrm>
          <a:prstGeom prst="rect">
            <a:avLst/>
          </a:prstGeom>
          <a:noFill/>
          <a:ln>
            <a:noFill/>
          </a:ln>
        </p:spPr>
        <p:txBody>
          <a:bodyPr anchorCtr="0" anchor="b" bIns="81625" lIns="163275" spcFirstLastPara="1" rIns="163275" wrap="square" tIns="81625">
            <a:noAutofit/>
          </a:bodyPr>
          <a:lstStyle>
            <a:lvl1pPr indent="-228600" lvl="0" marL="457200" algn="ctr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i="0" sz="28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00" name="Google Shape;1500;p77"/>
          <p:cNvSpPr txBox="1"/>
          <p:nvPr>
            <p:ph idx="5" type="body"/>
          </p:nvPr>
        </p:nvSpPr>
        <p:spPr>
          <a:xfrm>
            <a:off x="3260660" y="2857771"/>
            <a:ext cx="4056201" cy="1223322"/>
          </a:xfrm>
          <a:prstGeom prst="rect">
            <a:avLst/>
          </a:prstGeom>
          <a:noFill/>
          <a:ln>
            <a:noFill/>
          </a:ln>
        </p:spPr>
        <p:txBody>
          <a:bodyPr anchorCtr="0" anchor="b" bIns="81625" lIns="163275" spcFirstLastPara="1" rIns="163275" wrap="square" tIns="81625">
            <a:noAutofit/>
          </a:bodyPr>
          <a:lstStyle>
            <a:lvl1pPr indent="-228600" lvl="0" marL="457200" algn="ctr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i="0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01" name="Google Shape;1501;p77"/>
          <p:cNvSpPr/>
          <p:nvPr/>
        </p:nvSpPr>
        <p:spPr>
          <a:xfrm>
            <a:off x="3668580" y="4136513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02" name="Google Shape;1502;p77"/>
          <p:cNvSpPr txBox="1"/>
          <p:nvPr>
            <p:ph idx="6" type="body"/>
          </p:nvPr>
        </p:nvSpPr>
        <p:spPr>
          <a:xfrm>
            <a:off x="5780871" y="6987783"/>
            <a:ext cx="4038886" cy="720080"/>
          </a:xfrm>
          <a:prstGeom prst="rect">
            <a:avLst/>
          </a:prstGeom>
          <a:noFill/>
          <a:ln>
            <a:noFill/>
          </a:ln>
        </p:spPr>
        <p:txBody>
          <a:bodyPr anchorCtr="0" anchor="b" bIns="81625" lIns="163275" spcFirstLastPara="1" rIns="163275" wrap="square" tIns="81625">
            <a:noAutofit/>
          </a:bodyPr>
          <a:lstStyle>
            <a:lvl1pPr indent="-228600" lvl="0" marL="457200" algn="ctr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i="0" sz="28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03" name="Google Shape;1503;p77"/>
          <p:cNvSpPr txBox="1"/>
          <p:nvPr>
            <p:ph idx="7" type="body"/>
          </p:nvPr>
        </p:nvSpPr>
        <p:spPr>
          <a:xfrm>
            <a:off x="5772214" y="7743427"/>
            <a:ext cx="4056201" cy="1223322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Autofit/>
          </a:bodyPr>
          <a:lstStyle>
            <a:lvl1pPr indent="-228600" lvl="0" marL="457200" algn="ctr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i="0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04" name="Google Shape;1504;p77"/>
          <p:cNvSpPr/>
          <p:nvPr/>
        </p:nvSpPr>
        <p:spPr>
          <a:xfrm>
            <a:off x="6180134" y="7646019"/>
            <a:ext cx="3240360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05" name="Google Shape;1505;p77"/>
          <p:cNvSpPr txBox="1"/>
          <p:nvPr>
            <p:ph idx="8" type="body"/>
          </p:nvPr>
        </p:nvSpPr>
        <p:spPr>
          <a:xfrm>
            <a:off x="8213061" y="3710116"/>
            <a:ext cx="4038886" cy="720080"/>
          </a:xfrm>
          <a:prstGeom prst="rect">
            <a:avLst/>
          </a:prstGeom>
          <a:noFill/>
          <a:ln>
            <a:noFill/>
          </a:ln>
        </p:spPr>
        <p:txBody>
          <a:bodyPr anchorCtr="0" anchor="b" bIns="81625" lIns="163275" spcFirstLastPara="1" rIns="163275" wrap="square" tIns="81625">
            <a:noAutofit/>
          </a:bodyPr>
          <a:lstStyle>
            <a:lvl1pPr indent="-228600" lvl="0" marL="457200" algn="ctr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4"/>
              </a:buClr>
              <a:buSzPts val="2800"/>
              <a:buNone/>
              <a:defRPr i="0" sz="280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06" name="Google Shape;1506;p77"/>
          <p:cNvSpPr txBox="1"/>
          <p:nvPr>
            <p:ph idx="9" type="body"/>
          </p:nvPr>
        </p:nvSpPr>
        <p:spPr>
          <a:xfrm>
            <a:off x="8204404" y="2400931"/>
            <a:ext cx="4056201" cy="1223322"/>
          </a:xfrm>
          <a:prstGeom prst="rect">
            <a:avLst/>
          </a:prstGeom>
          <a:noFill/>
          <a:ln>
            <a:noFill/>
          </a:ln>
        </p:spPr>
        <p:txBody>
          <a:bodyPr anchorCtr="0" anchor="b" bIns="81625" lIns="163275" spcFirstLastPara="1" rIns="163275" wrap="square" tIns="81625">
            <a:noAutofit/>
          </a:bodyPr>
          <a:lstStyle>
            <a:lvl1pPr indent="-228600" lvl="0" marL="457200" algn="ctr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i="0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07" name="Google Shape;1507;p77"/>
          <p:cNvSpPr/>
          <p:nvPr/>
        </p:nvSpPr>
        <p:spPr>
          <a:xfrm>
            <a:off x="8612324" y="3679673"/>
            <a:ext cx="3240360" cy="72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08" name="Google Shape;1508;p77"/>
          <p:cNvSpPr txBox="1"/>
          <p:nvPr>
            <p:ph idx="13" type="body"/>
          </p:nvPr>
        </p:nvSpPr>
        <p:spPr>
          <a:xfrm>
            <a:off x="10698970" y="6448511"/>
            <a:ext cx="4038886" cy="720080"/>
          </a:xfrm>
          <a:prstGeom prst="rect">
            <a:avLst/>
          </a:prstGeom>
          <a:noFill/>
          <a:ln>
            <a:noFill/>
          </a:ln>
        </p:spPr>
        <p:txBody>
          <a:bodyPr anchorCtr="0" anchor="b" bIns="81625" lIns="163275" spcFirstLastPara="1" rIns="163275" wrap="square" tIns="81625">
            <a:noAutofit/>
          </a:bodyPr>
          <a:lstStyle>
            <a:lvl1pPr indent="-228600" lvl="0" marL="457200" algn="ctr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 i="0" sz="28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09" name="Google Shape;1509;p77"/>
          <p:cNvSpPr txBox="1"/>
          <p:nvPr>
            <p:ph idx="14" type="body"/>
          </p:nvPr>
        </p:nvSpPr>
        <p:spPr>
          <a:xfrm>
            <a:off x="10690313" y="7204155"/>
            <a:ext cx="4056201" cy="1223322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Autofit/>
          </a:bodyPr>
          <a:lstStyle>
            <a:lvl1pPr indent="-228600" lvl="0" marL="457200" algn="ctr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i="0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10" name="Google Shape;1510;p77"/>
          <p:cNvSpPr/>
          <p:nvPr/>
        </p:nvSpPr>
        <p:spPr>
          <a:xfrm>
            <a:off x="11098233" y="7106747"/>
            <a:ext cx="3240360" cy="7200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11" name="Google Shape;1511;p77"/>
          <p:cNvSpPr txBox="1"/>
          <p:nvPr>
            <p:ph idx="15" type="body"/>
          </p:nvPr>
        </p:nvSpPr>
        <p:spPr>
          <a:xfrm>
            <a:off x="13145016" y="3169429"/>
            <a:ext cx="4038886" cy="720080"/>
          </a:xfrm>
          <a:prstGeom prst="rect">
            <a:avLst/>
          </a:prstGeom>
          <a:noFill/>
          <a:ln>
            <a:noFill/>
          </a:ln>
        </p:spPr>
        <p:txBody>
          <a:bodyPr anchorCtr="0" anchor="b" bIns="81625" lIns="163275" spcFirstLastPara="1" rIns="163275" wrap="square" tIns="81625">
            <a:noAutofit/>
          </a:bodyPr>
          <a:lstStyle>
            <a:lvl1pPr indent="-228600" lvl="0" marL="457200" algn="ctr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 i="0" sz="28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12" name="Google Shape;1512;p77"/>
          <p:cNvSpPr txBox="1"/>
          <p:nvPr>
            <p:ph idx="16" type="body"/>
          </p:nvPr>
        </p:nvSpPr>
        <p:spPr>
          <a:xfrm>
            <a:off x="13136358" y="1860244"/>
            <a:ext cx="4056201" cy="1223322"/>
          </a:xfrm>
          <a:prstGeom prst="rect">
            <a:avLst/>
          </a:prstGeom>
          <a:noFill/>
          <a:ln>
            <a:noFill/>
          </a:ln>
        </p:spPr>
        <p:txBody>
          <a:bodyPr anchorCtr="0" anchor="b" bIns="81625" lIns="163275" spcFirstLastPara="1" rIns="163275" wrap="square" tIns="81625">
            <a:noAutofit/>
          </a:bodyPr>
          <a:lstStyle>
            <a:lvl1pPr indent="-228600" lvl="0" marL="457200" algn="ctr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i="0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13" name="Google Shape;1513;p77"/>
          <p:cNvSpPr/>
          <p:nvPr/>
        </p:nvSpPr>
        <p:spPr>
          <a:xfrm>
            <a:off x="13544278" y="3138986"/>
            <a:ext cx="3240360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4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8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8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8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8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8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8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8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8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8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4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4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4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4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4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4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250"/>
                                        <p:tgtEl>
                                          <p:spTgt spid="14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5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49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25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49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75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49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25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49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75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49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25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49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75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49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25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49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75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49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1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4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9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9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9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9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9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9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9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9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9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75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49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25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49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75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49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325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49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375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49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425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49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475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49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25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49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75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49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14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0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0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8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0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8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0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9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0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9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0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0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0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1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0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175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0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225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0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275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0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325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0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375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0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425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0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475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0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25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0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75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0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14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7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0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7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0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8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0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8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0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9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0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9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0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0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0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1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0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175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0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225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0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275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0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325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0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375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0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425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0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475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0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25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0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75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0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1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7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0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7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0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8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0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8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0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9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0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9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0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0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0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1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0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175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0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225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0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275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0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325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0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375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0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425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0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475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0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25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0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75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0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14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7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0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7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0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8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0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8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0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9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0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9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0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0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0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1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0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175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1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225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1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275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1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325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1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375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1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425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1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475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1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525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1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575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1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1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7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1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7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1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8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1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8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1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9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1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9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1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1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1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1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1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eric List - 5 Items">
  <p:cSld name="Numeric List - 5 Items">
    <p:spTree>
      <p:nvGrpSpPr>
        <p:cNvPr id="1514" name="Shape 1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" name="Google Shape;1515;p78"/>
          <p:cNvSpPr txBox="1"/>
          <p:nvPr>
            <p:ph type="title"/>
          </p:nvPr>
        </p:nvSpPr>
        <p:spPr>
          <a:xfrm>
            <a:off x="3072630" y="246956"/>
            <a:ext cx="14349566" cy="1203151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16" name="Google Shape;1516;p78"/>
          <p:cNvSpPr txBox="1"/>
          <p:nvPr>
            <p:ph idx="11" type="ftr"/>
          </p:nvPr>
        </p:nvSpPr>
        <p:spPr>
          <a:xfrm>
            <a:off x="10507991" y="9463858"/>
            <a:ext cx="5790697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17" name="Google Shape;1517;p78"/>
          <p:cNvSpPr txBox="1"/>
          <p:nvPr>
            <p:ph idx="12" type="sldNum"/>
          </p:nvPr>
        </p:nvSpPr>
        <p:spPr>
          <a:xfrm>
            <a:off x="17151170" y="9432788"/>
            <a:ext cx="1080120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18" name="Google Shape;1518;p78"/>
          <p:cNvSpPr txBox="1"/>
          <p:nvPr>
            <p:ph idx="1" type="body"/>
          </p:nvPr>
        </p:nvSpPr>
        <p:spPr>
          <a:xfrm>
            <a:off x="3166542" y="1543100"/>
            <a:ext cx="14329592" cy="504056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rgbClr val="8D8D8D"/>
              </a:buClr>
              <a:buSzPts val="2400"/>
              <a:buNone/>
              <a:defRPr i="1">
                <a:solidFill>
                  <a:srgbClr val="8D8D8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19" name="Google Shape;1519;p78"/>
          <p:cNvSpPr/>
          <p:nvPr/>
        </p:nvSpPr>
        <p:spPr>
          <a:xfrm>
            <a:off x="3238550" y="1399084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20" name="Google Shape;1520;p78"/>
          <p:cNvSpPr/>
          <p:nvPr/>
        </p:nvSpPr>
        <p:spPr>
          <a:xfrm>
            <a:off x="8280234" y="2652267"/>
            <a:ext cx="648072" cy="64807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1</a:t>
            </a:r>
            <a:endParaRPr sz="3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21" name="Google Shape;1521;p78"/>
          <p:cNvSpPr/>
          <p:nvPr/>
        </p:nvSpPr>
        <p:spPr>
          <a:xfrm>
            <a:off x="8280234" y="4013157"/>
            <a:ext cx="648072" cy="64807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2</a:t>
            </a:r>
            <a:endParaRPr sz="3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22" name="Google Shape;1522;p78"/>
          <p:cNvSpPr/>
          <p:nvPr/>
        </p:nvSpPr>
        <p:spPr>
          <a:xfrm>
            <a:off x="8280234" y="5374047"/>
            <a:ext cx="648072" cy="64807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3</a:t>
            </a:r>
            <a:endParaRPr sz="3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23" name="Google Shape;1523;p78"/>
          <p:cNvSpPr/>
          <p:nvPr/>
        </p:nvSpPr>
        <p:spPr>
          <a:xfrm>
            <a:off x="8280234" y="6734937"/>
            <a:ext cx="648072" cy="64807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4</a:t>
            </a:r>
            <a:endParaRPr sz="3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24" name="Google Shape;1524;p78"/>
          <p:cNvSpPr/>
          <p:nvPr/>
        </p:nvSpPr>
        <p:spPr>
          <a:xfrm>
            <a:off x="8280234" y="8095827"/>
            <a:ext cx="648072" cy="64807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5</a:t>
            </a:r>
            <a:endParaRPr sz="3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25" name="Google Shape;1525;p78"/>
          <p:cNvSpPr txBox="1"/>
          <p:nvPr>
            <p:ph idx="2" type="body"/>
          </p:nvPr>
        </p:nvSpPr>
        <p:spPr>
          <a:xfrm>
            <a:off x="9000876" y="2442119"/>
            <a:ext cx="8590438" cy="1078383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i="0" sz="2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26" name="Google Shape;1526;p78"/>
          <p:cNvSpPr txBox="1"/>
          <p:nvPr>
            <p:ph idx="3" type="body"/>
          </p:nvPr>
        </p:nvSpPr>
        <p:spPr>
          <a:xfrm>
            <a:off x="9000876" y="3804747"/>
            <a:ext cx="8590438" cy="1078383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i="0" sz="2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27" name="Google Shape;1527;p78"/>
          <p:cNvSpPr txBox="1"/>
          <p:nvPr>
            <p:ph idx="4" type="body"/>
          </p:nvPr>
        </p:nvSpPr>
        <p:spPr>
          <a:xfrm>
            <a:off x="9000876" y="5167375"/>
            <a:ext cx="8590438" cy="1078383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i="0" sz="2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28" name="Google Shape;1528;p78"/>
          <p:cNvSpPr txBox="1"/>
          <p:nvPr>
            <p:ph idx="5" type="body"/>
          </p:nvPr>
        </p:nvSpPr>
        <p:spPr>
          <a:xfrm>
            <a:off x="9000876" y="6530003"/>
            <a:ext cx="8590438" cy="1078383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i="0" sz="2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29" name="Google Shape;1529;p78"/>
          <p:cNvSpPr txBox="1"/>
          <p:nvPr>
            <p:ph idx="6" type="body"/>
          </p:nvPr>
        </p:nvSpPr>
        <p:spPr>
          <a:xfrm>
            <a:off x="9000876" y="7892631"/>
            <a:ext cx="8590438" cy="1078383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i="0" sz="2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30" name="Google Shape;1530;p78"/>
          <p:cNvSpPr txBox="1"/>
          <p:nvPr>
            <p:ph idx="7" type="body"/>
          </p:nvPr>
        </p:nvSpPr>
        <p:spPr>
          <a:xfrm>
            <a:off x="783772" y="3226163"/>
            <a:ext cx="6894286" cy="4974412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>
            <a:lvl1pPr indent="-228600" lvl="0" marL="457200" algn="ctr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i="0" sz="4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1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1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1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1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1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1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1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1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1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3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3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3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3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3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3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3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3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3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2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2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2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2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2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2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2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2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2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5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2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2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2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2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2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2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2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2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2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2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2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2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2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2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2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2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2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2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5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2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2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2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2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2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2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2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2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2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2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2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2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2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2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2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2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2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2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 Points 2">
  <p:cSld name="4 Points 2">
    <p:spTree>
      <p:nvGrpSpPr>
        <p:cNvPr id="1531" name="Shape 1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2" name="Google Shape;1532;p79"/>
          <p:cNvGrpSpPr/>
          <p:nvPr/>
        </p:nvGrpSpPr>
        <p:grpSpPr>
          <a:xfrm>
            <a:off x="725872" y="2982872"/>
            <a:ext cx="17560541" cy="2475756"/>
            <a:chOff x="725872" y="2982872"/>
            <a:chExt cx="17560541" cy="2475756"/>
          </a:xfrm>
        </p:grpSpPr>
        <p:sp>
          <p:nvSpPr>
            <p:cNvPr id="1533" name="Google Shape;1533;p79"/>
            <p:cNvSpPr/>
            <p:nvPr/>
          </p:nvSpPr>
          <p:spPr>
            <a:xfrm>
              <a:off x="10548745" y="2982873"/>
              <a:ext cx="7737668" cy="133228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534" name="Google Shape;1534;p79"/>
            <p:cNvSpPr/>
            <p:nvPr/>
          </p:nvSpPr>
          <p:spPr>
            <a:xfrm>
              <a:off x="8217884" y="2982872"/>
              <a:ext cx="2330858" cy="2475754"/>
            </a:xfrm>
            <a:custGeom>
              <a:rect b="b" l="l" r="r" t="t"/>
              <a:pathLst>
                <a:path extrusionOk="0" h="2475754" w="2330858">
                  <a:moveTo>
                    <a:pt x="0" y="0"/>
                  </a:moveTo>
                  <a:lnTo>
                    <a:pt x="2330857" y="0"/>
                  </a:lnTo>
                  <a:lnTo>
                    <a:pt x="2330857" y="1332289"/>
                  </a:lnTo>
                  <a:lnTo>
                    <a:pt x="2330858" y="1332289"/>
                  </a:lnTo>
                  <a:lnTo>
                    <a:pt x="2330858" y="1332290"/>
                  </a:lnTo>
                  <a:lnTo>
                    <a:pt x="2" y="2475754"/>
                  </a:lnTo>
                  <a:lnTo>
                    <a:pt x="1" y="2475754"/>
                  </a:lnTo>
                  <a:lnTo>
                    <a:pt x="1" y="2286931"/>
                  </a:lnTo>
                  <a:lnTo>
                    <a:pt x="0" y="2286931"/>
                  </a:lnTo>
                  <a:lnTo>
                    <a:pt x="0" y="2286929"/>
                  </a:lnTo>
                  <a:lnTo>
                    <a:pt x="2330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81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535" name="Google Shape;1535;p79"/>
            <p:cNvSpPr/>
            <p:nvPr/>
          </p:nvSpPr>
          <p:spPr>
            <a:xfrm>
              <a:off x="725872" y="5269804"/>
              <a:ext cx="7492017" cy="188824"/>
            </a:xfrm>
            <a:custGeom>
              <a:rect b="b" l="l" r="r" t="t"/>
              <a:pathLst>
                <a:path extrusionOk="0" h="188824" w="7492017">
                  <a:moveTo>
                    <a:pt x="188824" y="0"/>
                  </a:moveTo>
                  <a:lnTo>
                    <a:pt x="7492017" y="0"/>
                  </a:lnTo>
                  <a:lnTo>
                    <a:pt x="7492017" y="188824"/>
                  </a:lnTo>
                  <a:lnTo>
                    <a:pt x="0" y="18882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1536" name="Google Shape;1536;p79"/>
          <p:cNvGrpSpPr/>
          <p:nvPr/>
        </p:nvGrpSpPr>
        <p:grpSpPr>
          <a:xfrm>
            <a:off x="487876" y="4364335"/>
            <a:ext cx="17798537" cy="1332289"/>
            <a:chOff x="487876" y="4364335"/>
            <a:chExt cx="17798537" cy="1332289"/>
          </a:xfrm>
        </p:grpSpPr>
        <p:sp>
          <p:nvSpPr>
            <p:cNvPr id="1537" name="Google Shape;1537;p79"/>
            <p:cNvSpPr/>
            <p:nvPr/>
          </p:nvSpPr>
          <p:spPr>
            <a:xfrm>
              <a:off x="10548745" y="4364335"/>
              <a:ext cx="7737668" cy="133228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538" name="Google Shape;1538;p79"/>
            <p:cNvSpPr/>
            <p:nvPr/>
          </p:nvSpPr>
          <p:spPr>
            <a:xfrm>
              <a:off x="487876" y="5507800"/>
              <a:ext cx="7730013" cy="188824"/>
            </a:xfrm>
            <a:custGeom>
              <a:rect b="b" l="l" r="r" t="t"/>
              <a:pathLst>
                <a:path extrusionOk="0" h="188824" w="7730013">
                  <a:moveTo>
                    <a:pt x="188824" y="0"/>
                  </a:moveTo>
                  <a:lnTo>
                    <a:pt x="7730013" y="0"/>
                  </a:lnTo>
                  <a:lnTo>
                    <a:pt x="7730013" y="188824"/>
                  </a:lnTo>
                  <a:lnTo>
                    <a:pt x="0" y="18882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539" name="Google Shape;1539;p79"/>
            <p:cNvSpPr/>
            <p:nvPr/>
          </p:nvSpPr>
          <p:spPr>
            <a:xfrm rot="-5400000">
              <a:off x="8717170" y="3865052"/>
              <a:ext cx="1332288" cy="2330857"/>
            </a:xfrm>
            <a:custGeom>
              <a:rect b="b" l="l" r="r" t="t"/>
              <a:pathLst>
                <a:path extrusionOk="0" h="2330857" w="1332288">
                  <a:moveTo>
                    <a:pt x="1332288" y="2330856"/>
                  </a:moveTo>
                  <a:lnTo>
                    <a:pt x="188824" y="2330856"/>
                  </a:lnTo>
                  <a:lnTo>
                    <a:pt x="188824" y="2330857"/>
                  </a:lnTo>
                  <a:lnTo>
                    <a:pt x="0" y="2330857"/>
                  </a:lnTo>
                  <a:lnTo>
                    <a:pt x="0" y="3"/>
                  </a:lnTo>
                  <a:lnTo>
                    <a:pt x="188824" y="3"/>
                  </a:lnTo>
                  <a:lnTo>
                    <a:pt x="188824" y="0"/>
                  </a:lnTo>
                  <a:close/>
                </a:path>
              </a:pathLst>
            </a:custGeom>
            <a:solidFill>
              <a:srgbClr val="65922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1540" name="Google Shape;1540;p79"/>
          <p:cNvGrpSpPr/>
          <p:nvPr/>
        </p:nvGrpSpPr>
        <p:grpSpPr>
          <a:xfrm>
            <a:off x="725872" y="5984782"/>
            <a:ext cx="17560541" cy="2475756"/>
            <a:chOff x="725872" y="5984782"/>
            <a:chExt cx="17560541" cy="2475756"/>
          </a:xfrm>
        </p:grpSpPr>
        <p:sp>
          <p:nvSpPr>
            <p:cNvPr id="1541" name="Google Shape;1541;p79"/>
            <p:cNvSpPr/>
            <p:nvPr/>
          </p:nvSpPr>
          <p:spPr>
            <a:xfrm flipH="1" rot="10800000">
              <a:off x="10548745" y="7128248"/>
              <a:ext cx="7737668" cy="1332289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542" name="Google Shape;1542;p79"/>
            <p:cNvSpPr/>
            <p:nvPr/>
          </p:nvSpPr>
          <p:spPr>
            <a:xfrm flipH="1" rot="10800000">
              <a:off x="8217884" y="5984784"/>
              <a:ext cx="2330858" cy="2475754"/>
            </a:xfrm>
            <a:custGeom>
              <a:rect b="b" l="l" r="r" t="t"/>
              <a:pathLst>
                <a:path extrusionOk="0" h="2475754" w="2330858">
                  <a:moveTo>
                    <a:pt x="0" y="0"/>
                  </a:moveTo>
                  <a:lnTo>
                    <a:pt x="2330857" y="0"/>
                  </a:lnTo>
                  <a:lnTo>
                    <a:pt x="2330857" y="1332289"/>
                  </a:lnTo>
                  <a:lnTo>
                    <a:pt x="2330858" y="1332289"/>
                  </a:lnTo>
                  <a:lnTo>
                    <a:pt x="2330858" y="1332290"/>
                  </a:lnTo>
                  <a:lnTo>
                    <a:pt x="2" y="2475754"/>
                  </a:lnTo>
                  <a:lnTo>
                    <a:pt x="1" y="2475754"/>
                  </a:lnTo>
                  <a:lnTo>
                    <a:pt x="1" y="2286931"/>
                  </a:lnTo>
                  <a:lnTo>
                    <a:pt x="0" y="2286931"/>
                  </a:lnTo>
                  <a:lnTo>
                    <a:pt x="0" y="2286929"/>
                  </a:lnTo>
                  <a:lnTo>
                    <a:pt x="2330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D7F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543" name="Google Shape;1543;p79"/>
            <p:cNvSpPr/>
            <p:nvPr/>
          </p:nvSpPr>
          <p:spPr>
            <a:xfrm flipH="1" rot="10800000">
              <a:off x="725872" y="5984782"/>
              <a:ext cx="7492017" cy="188824"/>
            </a:xfrm>
            <a:custGeom>
              <a:rect b="b" l="l" r="r" t="t"/>
              <a:pathLst>
                <a:path extrusionOk="0" h="188824" w="7492017">
                  <a:moveTo>
                    <a:pt x="188824" y="0"/>
                  </a:moveTo>
                  <a:lnTo>
                    <a:pt x="7492017" y="0"/>
                  </a:lnTo>
                  <a:lnTo>
                    <a:pt x="7492017" y="188824"/>
                  </a:lnTo>
                  <a:lnTo>
                    <a:pt x="0" y="18882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1544" name="Google Shape;1544;p79"/>
          <p:cNvGrpSpPr/>
          <p:nvPr/>
        </p:nvGrpSpPr>
        <p:grpSpPr>
          <a:xfrm>
            <a:off x="487876" y="5746786"/>
            <a:ext cx="17798537" cy="1332289"/>
            <a:chOff x="487876" y="5746786"/>
            <a:chExt cx="17798537" cy="1332289"/>
          </a:xfrm>
        </p:grpSpPr>
        <p:sp>
          <p:nvSpPr>
            <p:cNvPr id="1545" name="Google Shape;1545;p79"/>
            <p:cNvSpPr/>
            <p:nvPr/>
          </p:nvSpPr>
          <p:spPr>
            <a:xfrm flipH="1" rot="10800000">
              <a:off x="10548745" y="5746786"/>
              <a:ext cx="7737668" cy="133228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546" name="Google Shape;1546;p79"/>
            <p:cNvSpPr/>
            <p:nvPr/>
          </p:nvSpPr>
          <p:spPr>
            <a:xfrm flipH="1" rot="10800000">
              <a:off x="487876" y="5746786"/>
              <a:ext cx="7730013" cy="188824"/>
            </a:xfrm>
            <a:custGeom>
              <a:rect b="b" l="l" r="r" t="t"/>
              <a:pathLst>
                <a:path extrusionOk="0" h="188824" w="7730013">
                  <a:moveTo>
                    <a:pt x="188824" y="0"/>
                  </a:moveTo>
                  <a:lnTo>
                    <a:pt x="7730013" y="0"/>
                  </a:lnTo>
                  <a:lnTo>
                    <a:pt x="7730013" y="188824"/>
                  </a:lnTo>
                  <a:lnTo>
                    <a:pt x="0" y="18882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547" name="Google Shape;1547;p79"/>
            <p:cNvSpPr/>
            <p:nvPr/>
          </p:nvSpPr>
          <p:spPr>
            <a:xfrm flipH="1" rot="-5400000">
              <a:off x="8717170" y="5247501"/>
              <a:ext cx="1332288" cy="2330857"/>
            </a:xfrm>
            <a:custGeom>
              <a:rect b="b" l="l" r="r" t="t"/>
              <a:pathLst>
                <a:path extrusionOk="0" h="2330857" w="1332288">
                  <a:moveTo>
                    <a:pt x="1332288" y="2330856"/>
                  </a:moveTo>
                  <a:lnTo>
                    <a:pt x="188824" y="2330856"/>
                  </a:lnTo>
                  <a:lnTo>
                    <a:pt x="188824" y="2330857"/>
                  </a:lnTo>
                  <a:lnTo>
                    <a:pt x="0" y="2330857"/>
                  </a:lnTo>
                  <a:lnTo>
                    <a:pt x="0" y="3"/>
                  </a:lnTo>
                  <a:lnTo>
                    <a:pt x="188824" y="3"/>
                  </a:lnTo>
                  <a:lnTo>
                    <a:pt x="188824" y="0"/>
                  </a:lnTo>
                  <a:close/>
                </a:path>
              </a:pathLst>
            </a:custGeom>
            <a:solidFill>
              <a:srgbClr val="F1024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1548" name="Google Shape;1548;p79"/>
          <p:cNvSpPr txBox="1"/>
          <p:nvPr>
            <p:ph type="title"/>
          </p:nvPr>
        </p:nvSpPr>
        <p:spPr>
          <a:xfrm>
            <a:off x="3072630" y="246956"/>
            <a:ext cx="14349566" cy="1203151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49" name="Google Shape;1549;p79"/>
          <p:cNvSpPr txBox="1"/>
          <p:nvPr>
            <p:ph idx="11" type="ftr"/>
          </p:nvPr>
        </p:nvSpPr>
        <p:spPr>
          <a:xfrm>
            <a:off x="10507991" y="9463858"/>
            <a:ext cx="5790697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50" name="Google Shape;1550;p79"/>
          <p:cNvSpPr txBox="1"/>
          <p:nvPr>
            <p:ph idx="12" type="sldNum"/>
          </p:nvPr>
        </p:nvSpPr>
        <p:spPr>
          <a:xfrm>
            <a:off x="17151170" y="9432788"/>
            <a:ext cx="1080120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51" name="Google Shape;1551;p79"/>
          <p:cNvSpPr txBox="1"/>
          <p:nvPr>
            <p:ph idx="1" type="body"/>
          </p:nvPr>
        </p:nvSpPr>
        <p:spPr>
          <a:xfrm>
            <a:off x="3166542" y="1543100"/>
            <a:ext cx="14329592" cy="504056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rgbClr val="8D8D8D"/>
              </a:buClr>
              <a:buSzPts val="2400"/>
              <a:buNone/>
              <a:defRPr i="1">
                <a:solidFill>
                  <a:srgbClr val="8D8D8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52" name="Google Shape;1552;p79"/>
          <p:cNvSpPr/>
          <p:nvPr/>
        </p:nvSpPr>
        <p:spPr>
          <a:xfrm>
            <a:off x="3238550" y="1399084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53" name="Google Shape;1553;p79"/>
          <p:cNvSpPr/>
          <p:nvPr>
            <p:ph idx="2" type="pic"/>
          </p:nvPr>
        </p:nvSpPr>
        <p:spPr>
          <a:xfrm>
            <a:off x="10798684" y="3330403"/>
            <a:ext cx="629562" cy="629562"/>
          </a:xfrm>
          <a:prstGeom prst="rect">
            <a:avLst/>
          </a:prstGeom>
          <a:noFill/>
          <a:ln>
            <a:noFill/>
          </a:ln>
        </p:spPr>
      </p:sp>
      <p:sp>
        <p:nvSpPr>
          <p:cNvPr id="1554" name="Google Shape;1554;p79"/>
          <p:cNvSpPr/>
          <p:nvPr>
            <p:ph idx="3" type="pic"/>
          </p:nvPr>
        </p:nvSpPr>
        <p:spPr>
          <a:xfrm>
            <a:off x="10798684" y="4707315"/>
            <a:ext cx="629562" cy="629562"/>
          </a:xfrm>
          <a:prstGeom prst="rect">
            <a:avLst/>
          </a:prstGeom>
          <a:noFill/>
          <a:ln>
            <a:noFill/>
          </a:ln>
        </p:spPr>
      </p:sp>
      <p:sp>
        <p:nvSpPr>
          <p:cNvPr id="1555" name="Google Shape;1555;p79"/>
          <p:cNvSpPr/>
          <p:nvPr>
            <p:ph idx="4" type="pic"/>
          </p:nvPr>
        </p:nvSpPr>
        <p:spPr>
          <a:xfrm>
            <a:off x="10798684" y="6071701"/>
            <a:ext cx="629562" cy="629562"/>
          </a:xfrm>
          <a:prstGeom prst="rect">
            <a:avLst/>
          </a:prstGeom>
          <a:noFill/>
          <a:ln>
            <a:noFill/>
          </a:ln>
        </p:spPr>
      </p:sp>
      <p:sp>
        <p:nvSpPr>
          <p:cNvPr id="1556" name="Google Shape;1556;p79"/>
          <p:cNvSpPr/>
          <p:nvPr>
            <p:ph idx="5" type="pic"/>
          </p:nvPr>
        </p:nvSpPr>
        <p:spPr>
          <a:xfrm>
            <a:off x="10798684" y="7436088"/>
            <a:ext cx="629562" cy="629562"/>
          </a:xfrm>
          <a:prstGeom prst="rect">
            <a:avLst/>
          </a:prstGeom>
          <a:noFill/>
          <a:ln>
            <a:noFill/>
          </a:ln>
        </p:spPr>
      </p:sp>
      <p:sp>
        <p:nvSpPr>
          <p:cNvPr id="1557" name="Google Shape;1557;p79"/>
          <p:cNvSpPr txBox="1"/>
          <p:nvPr>
            <p:ph idx="6" type="body"/>
          </p:nvPr>
        </p:nvSpPr>
        <p:spPr>
          <a:xfrm>
            <a:off x="11572026" y="3048998"/>
            <a:ext cx="5972971" cy="1182197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58" name="Google Shape;1558;p79"/>
          <p:cNvSpPr txBox="1"/>
          <p:nvPr>
            <p:ph idx="7" type="body"/>
          </p:nvPr>
        </p:nvSpPr>
        <p:spPr>
          <a:xfrm>
            <a:off x="11572026" y="4443163"/>
            <a:ext cx="5972971" cy="1182197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59" name="Google Shape;1559;p79"/>
          <p:cNvSpPr txBox="1"/>
          <p:nvPr>
            <p:ph idx="8" type="body"/>
          </p:nvPr>
        </p:nvSpPr>
        <p:spPr>
          <a:xfrm>
            <a:off x="11572026" y="5818609"/>
            <a:ext cx="5972971" cy="1182197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60" name="Google Shape;1560;p79"/>
          <p:cNvSpPr txBox="1"/>
          <p:nvPr>
            <p:ph idx="9" type="body"/>
          </p:nvPr>
        </p:nvSpPr>
        <p:spPr>
          <a:xfrm>
            <a:off x="11572026" y="7194559"/>
            <a:ext cx="5972971" cy="1182197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61" name="Google Shape;1561;p79"/>
          <p:cNvSpPr txBox="1"/>
          <p:nvPr>
            <p:ph idx="13" type="body"/>
          </p:nvPr>
        </p:nvSpPr>
        <p:spPr>
          <a:xfrm>
            <a:off x="1042306" y="3021842"/>
            <a:ext cx="6840760" cy="2213144"/>
          </a:xfrm>
          <a:prstGeom prst="rect">
            <a:avLst/>
          </a:prstGeom>
          <a:noFill/>
          <a:ln>
            <a:noFill/>
          </a:ln>
        </p:spPr>
        <p:txBody>
          <a:bodyPr anchorCtr="0" anchor="b" bIns="81625" lIns="163275" spcFirstLastPara="1" rIns="163275" wrap="square" tIns="816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62" name="Google Shape;1562;p79"/>
          <p:cNvSpPr txBox="1"/>
          <p:nvPr>
            <p:ph idx="14" type="body"/>
          </p:nvPr>
        </p:nvSpPr>
        <p:spPr>
          <a:xfrm>
            <a:off x="1042306" y="6316961"/>
            <a:ext cx="6840760" cy="2554850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5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5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5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5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5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5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5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5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5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5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5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5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5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5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5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5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5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5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5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5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5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5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5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5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5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5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5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5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5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5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5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5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5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5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5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5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6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6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6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6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6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6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6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6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6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5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6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6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6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6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5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6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6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5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6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6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5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6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oop 1">
  <p:cSld name="Loop 1">
    <p:spTree>
      <p:nvGrpSpPr>
        <p:cNvPr id="1563" name="Shape 1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4" name="Google Shape;1564;p80"/>
          <p:cNvSpPr txBox="1"/>
          <p:nvPr>
            <p:ph type="title"/>
          </p:nvPr>
        </p:nvSpPr>
        <p:spPr>
          <a:xfrm>
            <a:off x="3072630" y="246956"/>
            <a:ext cx="14349566" cy="1203151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65" name="Google Shape;1565;p80"/>
          <p:cNvSpPr txBox="1"/>
          <p:nvPr>
            <p:ph idx="11" type="ftr"/>
          </p:nvPr>
        </p:nvSpPr>
        <p:spPr>
          <a:xfrm>
            <a:off x="10507991" y="9463858"/>
            <a:ext cx="5790697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66" name="Google Shape;1566;p80"/>
          <p:cNvSpPr txBox="1"/>
          <p:nvPr>
            <p:ph idx="12" type="sldNum"/>
          </p:nvPr>
        </p:nvSpPr>
        <p:spPr>
          <a:xfrm>
            <a:off x="17151170" y="9432788"/>
            <a:ext cx="1080120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67" name="Google Shape;1567;p80"/>
          <p:cNvSpPr txBox="1"/>
          <p:nvPr>
            <p:ph idx="1" type="body"/>
          </p:nvPr>
        </p:nvSpPr>
        <p:spPr>
          <a:xfrm>
            <a:off x="3166542" y="1543100"/>
            <a:ext cx="14329592" cy="504056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rgbClr val="8D8D8D"/>
              </a:buClr>
              <a:buSzPts val="2400"/>
              <a:buNone/>
              <a:defRPr i="1">
                <a:solidFill>
                  <a:srgbClr val="8D8D8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68" name="Google Shape;1568;p80"/>
          <p:cNvSpPr/>
          <p:nvPr/>
        </p:nvSpPr>
        <p:spPr>
          <a:xfrm>
            <a:off x="3238550" y="1399084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69" name="Google Shape;1569;p80"/>
          <p:cNvSpPr/>
          <p:nvPr/>
        </p:nvSpPr>
        <p:spPr>
          <a:xfrm>
            <a:off x="8911773" y="4274459"/>
            <a:ext cx="1748970" cy="1748970"/>
          </a:xfrm>
          <a:prstGeom prst="rtTriangle">
            <a:avLst/>
          </a:prstGeom>
          <a:solidFill>
            <a:srgbClr val="53D6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70" name="Google Shape;1570;p80"/>
          <p:cNvSpPr/>
          <p:nvPr/>
        </p:nvSpPr>
        <p:spPr>
          <a:xfrm rot="10800000">
            <a:off x="8911771" y="4274458"/>
            <a:ext cx="1748970" cy="174897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71" name="Google Shape;1571;p80"/>
          <p:cNvSpPr/>
          <p:nvPr/>
        </p:nvSpPr>
        <p:spPr>
          <a:xfrm>
            <a:off x="8911773" y="2525488"/>
            <a:ext cx="1748970" cy="1748970"/>
          </a:xfrm>
          <a:prstGeom prst="rtTriangle">
            <a:avLst/>
          </a:prstGeom>
          <a:solidFill>
            <a:srgbClr val="0081A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rgbClr val="0081A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72" name="Google Shape;1572;p80"/>
          <p:cNvSpPr/>
          <p:nvPr/>
        </p:nvSpPr>
        <p:spPr>
          <a:xfrm rot="5400000">
            <a:off x="8911773" y="6023429"/>
            <a:ext cx="1748970" cy="1748970"/>
          </a:xfrm>
          <a:prstGeom prst="rtTriangle">
            <a:avLst/>
          </a:prstGeom>
          <a:solidFill>
            <a:srgbClr val="B7DF7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73" name="Google Shape;1573;p80"/>
          <p:cNvSpPr/>
          <p:nvPr/>
        </p:nvSpPr>
        <p:spPr>
          <a:xfrm rot="-5400000">
            <a:off x="8911774" y="6023428"/>
            <a:ext cx="1748970" cy="174897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74" name="Google Shape;1574;p80"/>
          <p:cNvSpPr/>
          <p:nvPr/>
        </p:nvSpPr>
        <p:spPr>
          <a:xfrm rot="5400000">
            <a:off x="10660744" y="6023429"/>
            <a:ext cx="1748970" cy="1748970"/>
          </a:xfrm>
          <a:prstGeom prst="rtTriangle">
            <a:avLst/>
          </a:prstGeom>
          <a:solidFill>
            <a:srgbClr val="65922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75" name="Google Shape;1575;p80"/>
          <p:cNvSpPr/>
          <p:nvPr/>
        </p:nvSpPr>
        <p:spPr>
          <a:xfrm rot="10800000">
            <a:off x="7162800" y="6023430"/>
            <a:ext cx="1748970" cy="1748970"/>
          </a:xfrm>
          <a:prstGeom prst="rtTriangle">
            <a:avLst/>
          </a:prstGeom>
          <a:solidFill>
            <a:srgbClr val="FD91A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76" name="Google Shape;1576;p80"/>
          <p:cNvSpPr/>
          <p:nvPr/>
        </p:nvSpPr>
        <p:spPr>
          <a:xfrm>
            <a:off x="7162802" y="6023431"/>
            <a:ext cx="1748970" cy="174897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77" name="Google Shape;1577;p80"/>
          <p:cNvSpPr/>
          <p:nvPr/>
        </p:nvSpPr>
        <p:spPr>
          <a:xfrm rot="10800000">
            <a:off x="7162800" y="7772401"/>
            <a:ext cx="1748970" cy="1748970"/>
          </a:xfrm>
          <a:prstGeom prst="rtTriangle">
            <a:avLst/>
          </a:prstGeom>
          <a:solidFill>
            <a:srgbClr val="F1024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78" name="Google Shape;1578;p80"/>
          <p:cNvSpPr/>
          <p:nvPr/>
        </p:nvSpPr>
        <p:spPr>
          <a:xfrm rot="-5400000">
            <a:off x="7162798" y="4274460"/>
            <a:ext cx="1748970" cy="1748970"/>
          </a:xfrm>
          <a:prstGeom prst="rtTriangle">
            <a:avLst/>
          </a:prstGeom>
          <a:solidFill>
            <a:srgbClr val="FEC87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79" name="Google Shape;1579;p80"/>
          <p:cNvSpPr/>
          <p:nvPr/>
        </p:nvSpPr>
        <p:spPr>
          <a:xfrm rot="5400000">
            <a:off x="7162797" y="4274462"/>
            <a:ext cx="1748970" cy="1748970"/>
          </a:xfrm>
          <a:prstGeom prst="rtTriangl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80" name="Google Shape;1580;p80"/>
          <p:cNvSpPr/>
          <p:nvPr/>
        </p:nvSpPr>
        <p:spPr>
          <a:xfrm rot="-5400000">
            <a:off x="5413827" y="4274460"/>
            <a:ext cx="1748970" cy="1748970"/>
          </a:xfrm>
          <a:prstGeom prst="rtTriangle">
            <a:avLst/>
          </a:prstGeom>
          <a:solidFill>
            <a:srgbClr val="CD7F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81" name="Google Shape;1581;p80"/>
          <p:cNvSpPr/>
          <p:nvPr/>
        </p:nvSpPr>
        <p:spPr>
          <a:xfrm rot="5400000">
            <a:off x="9251837" y="5325560"/>
            <a:ext cx="360040" cy="404428"/>
          </a:xfrm>
          <a:prstGeom prst="chevron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82" name="Google Shape;1582;p80"/>
          <p:cNvSpPr/>
          <p:nvPr/>
        </p:nvSpPr>
        <p:spPr>
          <a:xfrm rot="10800000">
            <a:off x="9251837" y="6370589"/>
            <a:ext cx="360040" cy="404428"/>
          </a:xfrm>
          <a:prstGeom prst="chevron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83" name="Google Shape;1583;p80"/>
          <p:cNvSpPr/>
          <p:nvPr/>
        </p:nvSpPr>
        <p:spPr>
          <a:xfrm rot="-5400000">
            <a:off x="8140363" y="6370589"/>
            <a:ext cx="360040" cy="404428"/>
          </a:xfrm>
          <a:prstGeom prst="chevron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84" name="Google Shape;1584;p80"/>
          <p:cNvSpPr/>
          <p:nvPr/>
        </p:nvSpPr>
        <p:spPr>
          <a:xfrm>
            <a:off x="8118169" y="5347754"/>
            <a:ext cx="360040" cy="404428"/>
          </a:xfrm>
          <a:prstGeom prst="chevron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85" name="Google Shape;1585;p80"/>
          <p:cNvSpPr/>
          <p:nvPr>
            <p:ph idx="2" type="pic"/>
          </p:nvPr>
        </p:nvSpPr>
        <p:spPr>
          <a:xfrm>
            <a:off x="9897908" y="4415458"/>
            <a:ext cx="625191" cy="625191"/>
          </a:xfrm>
          <a:prstGeom prst="rect">
            <a:avLst/>
          </a:prstGeom>
          <a:noFill/>
          <a:ln>
            <a:noFill/>
          </a:ln>
        </p:spPr>
      </p:sp>
      <p:sp>
        <p:nvSpPr>
          <p:cNvPr id="1586" name="Google Shape;1586;p80"/>
          <p:cNvSpPr/>
          <p:nvPr>
            <p:ph idx="3" type="pic"/>
          </p:nvPr>
        </p:nvSpPr>
        <p:spPr>
          <a:xfrm>
            <a:off x="9897908" y="7013519"/>
            <a:ext cx="625191" cy="625191"/>
          </a:xfrm>
          <a:prstGeom prst="rect">
            <a:avLst/>
          </a:prstGeom>
          <a:noFill/>
          <a:ln>
            <a:noFill/>
          </a:ln>
        </p:spPr>
      </p:sp>
      <p:sp>
        <p:nvSpPr>
          <p:cNvPr id="1587" name="Google Shape;1587;p80"/>
          <p:cNvSpPr/>
          <p:nvPr>
            <p:ph idx="4" type="pic"/>
          </p:nvPr>
        </p:nvSpPr>
        <p:spPr>
          <a:xfrm>
            <a:off x="7285334" y="7013519"/>
            <a:ext cx="625191" cy="625191"/>
          </a:xfrm>
          <a:prstGeom prst="rect">
            <a:avLst/>
          </a:prstGeom>
          <a:noFill/>
          <a:ln>
            <a:noFill/>
          </a:ln>
        </p:spPr>
      </p:sp>
      <p:sp>
        <p:nvSpPr>
          <p:cNvPr id="1588" name="Google Shape;1588;p80"/>
          <p:cNvSpPr/>
          <p:nvPr>
            <p:ph idx="5" type="pic"/>
          </p:nvPr>
        </p:nvSpPr>
        <p:spPr>
          <a:xfrm>
            <a:off x="7285334" y="4415458"/>
            <a:ext cx="625191" cy="625191"/>
          </a:xfrm>
          <a:prstGeom prst="rect">
            <a:avLst/>
          </a:prstGeom>
          <a:noFill/>
          <a:ln>
            <a:noFill/>
          </a:ln>
        </p:spPr>
      </p:sp>
      <p:sp>
        <p:nvSpPr>
          <p:cNvPr id="1589" name="Google Shape;1589;p80"/>
          <p:cNvSpPr txBox="1"/>
          <p:nvPr>
            <p:ph idx="6" type="body"/>
          </p:nvPr>
        </p:nvSpPr>
        <p:spPr>
          <a:xfrm>
            <a:off x="10711541" y="4310738"/>
            <a:ext cx="5828323" cy="720080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 i="0" sz="32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90" name="Google Shape;1590;p80"/>
          <p:cNvSpPr txBox="1"/>
          <p:nvPr>
            <p:ph idx="7" type="body"/>
          </p:nvPr>
        </p:nvSpPr>
        <p:spPr>
          <a:xfrm>
            <a:off x="10711541" y="4898573"/>
            <a:ext cx="6561895" cy="950680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i="0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91" name="Google Shape;1591;p80"/>
          <p:cNvSpPr txBox="1"/>
          <p:nvPr>
            <p:ph idx="8" type="body"/>
          </p:nvPr>
        </p:nvSpPr>
        <p:spPr>
          <a:xfrm>
            <a:off x="8982905" y="7837714"/>
            <a:ext cx="5828323" cy="720080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3"/>
              </a:buClr>
              <a:buSzPts val="3200"/>
              <a:buNone/>
              <a:defRPr i="0" sz="32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92" name="Google Shape;1592;p80"/>
          <p:cNvSpPr txBox="1"/>
          <p:nvPr>
            <p:ph idx="9" type="body"/>
          </p:nvPr>
        </p:nvSpPr>
        <p:spPr>
          <a:xfrm>
            <a:off x="8982905" y="8425549"/>
            <a:ext cx="6561895" cy="950680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i="0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93" name="Google Shape;1593;p80"/>
          <p:cNvSpPr txBox="1"/>
          <p:nvPr>
            <p:ph idx="13" type="body"/>
          </p:nvPr>
        </p:nvSpPr>
        <p:spPr>
          <a:xfrm>
            <a:off x="1283667" y="6163369"/>
            <a:ext cx="5828323" cy="720080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Autofit/>
          </a:bodyPr>
          <a:lstStyle>
            <a:lvl1pPr indent="-228600" lvl="0" marL="457200" algn="r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3200"/>
              <a:buNone/>
              <a:defRPr i="0" sz="32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94" name="Google Shape;1594;p80"/>
          <p:cNvSpPr txBox="1"/>
          <p:nvPr>
            <p:ph idx="14" type="body"/>
          </p:nvPr>
        </p:nvSpPr>
        <p:spPr>
          <a:xfrm>
            <a:off x="769257" y="6751204"/>
            <a:ext cx="6333787" cy="950680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Autofit/>
          </a:bodyPr>
          <a:lstStyle>
            <a:lvl1pPr indent="-228600" lvl="0" marL="457200" algn="r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i="0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95" name="Google Shape;1595;p80"/>
          <p:cNvSpPr txBox="1"/>
          <p:nvPr>
            <p:ph idx="15" type="body"/>
          </p:nvPr>
        </p:nvSpPr>
        <p:spPr>
          <a:xfrm>
            <a:off x="3010870" y="2599783"/>
            <a:ext cx="5828323" cy="720080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Autofit/>
          </a:bodyPr>
          <a:lstStyle>
            <a:lvl1pPr indent="-228600" lvl="0" marL="457200" algn="r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i="0" sz="32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96" name="Google Shape;1596;p80"/>
          <p:cNvSpPr txBox="1"/>
          <p:nvPr>
            <p:ph idx="16" type="body"/>
          </p:nvPr>
        </p:nvSpPr>
        <p:spPr>
          <a:xfrm>
            <a:off x="2496460" y="3187618"/>
            <a:ext cx="6333787" cy="950680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Autofit/>
          </a:bodyPr>
          <a:lstStyle>
            <a:lvl1pPr indent="-228600" lvl="0" marL="457200" algn="r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i="0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6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6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6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6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6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6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6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6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6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8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5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8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8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5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8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8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8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8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5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8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0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8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9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9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9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9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9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9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9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9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9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5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9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9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5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9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9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5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9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9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5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9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3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9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35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9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9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9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9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9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9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9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9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9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9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4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9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4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9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9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9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6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9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6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9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9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9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8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9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9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9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9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9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9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9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9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9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9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85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9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9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9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95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9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9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5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9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1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9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15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9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2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9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25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9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9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9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9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9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9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9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9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9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9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 Points 1">
  <p:cSld name="6 Points 1">
    <p:spTree>
      <p:nvGrpSpPr>
        <p:cNvPr id="1597" name="Shape 1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8" name="Google Shape;1598;p81"/>
          <p:cNvSpPr txBox="1"/>
          <p:nvPr>
            <p:ph type="title"/>
          </p:nvPr>
        </p:nvSpPr>
        <p:spPr>
          <a:xfrm>
            <a:off x="3072630" y="246956"/>
            <a:ext cx="14349566" cy="1203151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99" name="Google Shape;1599;p81"/>
          <p:cNvSpPr txBox="1"/>
          <p:nvPr>
            <p:ph idx="11" type="ftr"/>
          </p:nvPr>
        </p:nvSpPr>
        <p:spPr>
          <a:xfrm>
            <a:off x="10507991" y="9463858"/>
            <a:ext cx="5790697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00" name="Google Shape;1600;p81"/>
          <p:cNvSpPr txBox="1"/>
          <p:nvPr>
            <p:ph idx="12" type="sldNum"/>
          </p:nvPr>
        </p:nvSpPr>
        <p:spPr>
          <a:xfrm>
            <a:off x="17151170" y="9432788"/>
            <a:ext cx="1080120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01" name="Google Shape;1601;p81"/>
          <p:cNvSpPr txBox="1"/>
          <p:nvPr>
            <p:ph idx="1" type="body"/>
          </p:nvPr>
        </p:nvSpPr>
        <p:spPr>
          <a:xfrm>
            <a:off x="3166542" y="1543100"/>
            <a:ext cx="14329592" cy="504056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rgbClr val="8D8D8D"/>
              </a:buClr>
              <a:buSzPts val="2400"/>
              <a:buNone/>
              <a:defRPr i="1">
                <a:solidFill>
                  <a:srgbClr val="8D8D8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02" name="Google Shape;1602;p81"/>
          <p:cNvSpPr/>
          <p:nvPr/>
        </p:nvSpPr>
        <p:spPr>
          <a:xfrm>
            <a:off x="3238550" y="1399084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03" name="Google Shape;1603;p81"/>
          <p:cNvSpPr/>
          <p:nvPr/>
        </p:nvSpPr>
        <p:spPr>
          <a:xfrm>
            <a:off x="8924620" y="4038600"/>
            <a:ext cx="137886" cy="6248400"/>
          </a:xfrm>
          <a:prstGeom prst="rect">
            <a:avLst/>
          </a:prstGeom>
          <a:solidFill>
            <a:srgbClr val="F1024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04" name="Google Shape;1604;p81"/>
          <p:cNvSpPr/>
          <p:nvPr/>
        </p:nvSpPr>
        <p:spPr>
          <a:xfrm>
            <a:off x="9223905" y="3285719"/>
            <a:ext cx="137886" cy="7001281"/>
          </a:xfrm>
          <a:prstGeom prst="rect">
            <a:avLst/>
          </a:prstGeom>
          <a:solidFill>
            <a:srgbClr val="8C21B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05" name="Google Shape;1605;p81"/>
          <p:cNvSpPr/>
          <p:nvPr/>
        </p:nvSpPr>
        <p:spPr>
          <a:xfrm>
            <a:off x="9523189" y="4989169"/>
            <a:ext cx="137889" cy="5297832"/>
          </a:xfrm>
          <a:prstGeom prst="rect">
            <a:avLst/>
          </a:prstGeom>
          <a:solidFill>
            <a:srgbClr val="CD7F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06" name="Google Shape;1606;p81"/>
          <p:cNvSpPr/>
          <p:nvPr/>
        </p:nvSpPr>
        <p:spPr>
          <a:xfrm>
            <a:off x="8625334" y="7342910"/>
            <a:ext cx="137888" cy="2944090"/>
          </a:xfrm>
          <a:prstGeom prst="rect">
            <a:avLst/>
          </a:prstGeom>
          <a:solidFill>
            <a:srgbClr val="65922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07" name="Google Shape;1607;p81"/>
          <p:cNvSpPr/>
          <p:nvPr/>
        </p:nvSpPr>
        <p:spPr>
          <a:xfrm>
            <a:off x="8326050" y="5686379"/>
            <a:ext cx="136227" cy="4600622"/>
          </a:xfrm>
          <a:prstGeom prst="rect">
            <a:avLst/>
          </a:prstGeom>
          <a:solidFill>
            <a:srgbClr val="0081A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08" name="Google Shape;1608;p81"/>
          <p:cNvSpPr/>
          <p:nvPr/>
        </p:nvSpPr>
        <p:spPr>
          <a:xfrm>
            <a:off x="9822476" y="6692619"/>
            <a:ext cx="137886" cy="3594381"/>
          </a:xfrm>
          <a:prstGeom prst="rect">
            <a:avLst/>
          </a:prstGeom>
          <a:solidFill>
            <a:srgbClr val="3194A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09" name="Google Shape;1609;p81"/>
          <p:cNvSpPr/>
          <p:nvPr/>
        </p:nvSpPr>
        <p:spPr>
          <a:xfrm rot="-5400000">
            <a:off x="5841639" y="1306532"/>
            <a:ext cx="136802" cy="750207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10" name="Google Shape;1610;p81"/>
          <p:cNvSpPr/>
          <p:nvPr/>
        </p:nvSpPr>
        <p:spPr>
          <a:xfrm>
            <a:off x="1121100" y="4475678"/>
            <a:ext cx="1163782" cy="116378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11" name="Google Shape;1611;p81"/>
          <p:cNvSpPr/>
          <p:nvPr/>
        </p:nvSpPr>
        <p:spPr>
          <a:xfrm>
            <a:off x="3694948" y="2772229"/>
            <a:ext cx="1163782" cy="116378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12" name="Google Shape;1612;p81"/>
          <p:cNvSpPr/>
          <p:nvPr/>
        </p:nvSpPr>
        <p:spPr>
          <a:xfrm>
            <a:off x="2656659" y="6179128"/>
            <a:ext cx="1163782" cy="1163782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13" name="Google Shape;1613;p81"/>
          <p:cNvSpPr/>
          <p:nvPr/>
        </p:nvSpPr>
        <p:spPr>
          <a:xfrm>
            <a:off x="15846539" y="5172888"/>
            <a:ext cx="1163782" cy="116378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14" name="Google Shape;1614;p81"/>
          <p:cNvSpPr/>
          <p:nvPr/>
        </p:nvSpPr>
        <p:spPr>
          <a:xfrm>
            <a:off x="13434873" y="3525108"/>
            <a:ext cx="1163782" cy="116378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15" name="Google Shape;1615;p81"/>
          <p:cNvSpPr/>
          <p:nvPr/>
        </p:nvSpPr>
        <p:spPr>
          <a:xfrm>
            <a:off x="14016766" y="6820669"/>
            <a:ext cx="1163782" cy="116378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16" name="Google Shape;1616;p81"/>
          <p:cNvSpPr/>
          <p:nvPr/>
        </p:nvSpPr>
        <p:spPr>
          <a:xfrm rot="-5400000">
            <a:off x="6759255" y="3628311"/>
            <a:ext cx="136801" cy="626541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17" name="Google Shape;1617;p81"/>
          <p:cNvSpPr/>
          <p:nvPr/>
        </p:nvSpPr>
        <p:spPr>
          <a:xfrm rot="-5400000">
            <a:off x="6957844" y="1018572"/>
            <a:ext cx="136800" cy="467109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18" name="Google Shape;1618;p81"/>
          <p:cNvSpPr/>
          <p:nvPr/>
        </p:nvSpPr>
        <p:spPr>
          <a:xfrm rot="-5400000">
            <a:off x="11175710" y="1787510"/>
            <a:ext cx="136800" cy="46389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19" name="Google Shape;1619;p81"/>
          <p:cNvSpPr/>
          <p:nvPr/>
        </p:nvSpPr>
        <p:spPr>
          <a:xfrm rot="-5400000">
            <a:off x="12127376" y="1885054"/>
            <a:ext cx="136800" cy="77394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20" name="Google Shape;1620;p81"/>
          <p:cNvSpPr/>
          <p:nvPr/>
        </p:nvSpPr>
        <p:spPr>
          <a:xfrm rot="-5400000">
            <a:off x="11349918" y="4609576"/>
            <a:ext cx="136800" cy="558596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21" name="Google Shape;1621;p81"/>
          <p:cNvSpPr/>
          <p:nvPr/>
        </p:nvSpPr>
        <p:spPr>
          <a:xfrm rot="-5400000">
            <a:off x="9224992" y="3285719"/>
            <a:ext cx="136800" cy="136800"/>
          </a:xfrm>
          <a:prstGeom prst="rtTriangle">
            <a:avLst/>
          </a:prstGeom>
          <a:solidFill>
            <a:srgbClr val="5D167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22" name="Google Shape;1622;p81"/>
          <p:cNvSpPr/>
          <p:nvPr/>
        </p:nvSpPr>
        <p:spPr>
          <a:xfrm rot="-5400000">
            <a:off x="9524279" y="4989172"/>
            <a:ext cx="136800" cy="136800"/>
          </a:xfrm>
          <a:prstGeom prst="rtTriangle">
            <a:avLst/>
          </a:prstGeom>
          <a:solidFill>
            <a:srgbClr val="8954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23" name="Google Shape;1623;p81"/>
          <p:cNvSpPr/>
          <p:nvPr/>
        </p:nvSpPr>
        <p:spPr>
          <a:xfrm rot="-5400000">
            <a:off x="9823564" y="6692618"/>
            <a:ext cx="136800" cy="136800"/>
          </a:xfrm>
          <a:prstGeom prst="rtTriangle">
            <a:avLst/>
          </a:prstGeom>
          <a:solidFill>
            <a:srgbClr val="20637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24" name="Google Shape;1624;p81"/>
          <p:cNvSpPr/>
          <p:nvPr/>
        </p:nvSpPr>
        <p:spPr>
          <a:xfrm flipH="1" rot="5400000">
            <a:off x="8325477" y="5686380"/>
            <a:ext cx="136800" cy="136800"/>
          </a:xfrm>
          <a:prstGeom prst="rtTriangle">
            <a:avLst/>
          </a:prstGeom>
          <a:solidFill>
            <a:srgbClr val="00567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25" name="Google Shape;1625;p81"/>
          <p:cNvSpPr/>
          <p:nvPr/>
        </p:nvSpPr>
        <p:spPr>
          <a:xfrm flipH="1" rot="5400000">
            <a:off x="8924620" y="4038599"/>
            <a:ext cx="136800" cy="136800"/>
          </a:xfrm>
          <a:prstGeom prst="rtTriangle">
            <a:avLst/>
          </a:prstGeom>
          <a:solidFill>
            <a:srgbClr val="A1012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26" name="Google Shape;1626;p81"/>
          <p:cNvSpPr/>
          <p:nvPr/>
        </p:nvSpPr>
        <p:spPr>
          <a:xfrm flipH="1" rot="5400000">
            <a:off x="8626554" y="7334159"/>
            <a:ext cx="136800" cy="136800"/>
          </a:xfrm>
          <a:prstGeom prst="rtTriangle">
            <a:avLst/>
          </a:prstGeom>
          <a:solidFill>
            <a:srgbClr val="43611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27" name="Google Shape;1627;p81"/>
          <p:cNvSpPr/>
          <p:nvPr>
            <p:ph idx="2" type="pic"/>
          </p:nvPr>
        </p:nvSpPr>
        <p:spPr>
          <a:xfrm>
            <a:off x="3999721" y="3077002"/>
            <a:ext cx="554236" cy="554236"/>
          </a:xfrm>
          <a:prstGeom prst="rect">
            <a:avLst/>
          </a:prstGeom>
          <a:noFill/>
          <a:ln>
            <a:noFill/>
          </a:ln>
        </p:spPr>
      </p:sp>
      <p:sp>
        <p:nvSpPr>
          <p:cNvPr id="1628" name="Google Shape;1628;p81"/>
          <p:cNvSpPr/>
          <p:nvPr>
            <p:ph idx="3" type="pic"/>
          </p:nvPr>
        </p:nvSpPr>
        <p:spPr>
          <a:xfrm>
            <a:off x="13739647" y="3829881"/>
            <a:ext cx="554236" cy="554236"/>
          </a:xfrm>
          <a:prstGeom prst="rect">
            <a:avLst/>
          </a:prstGeom>
          <a:noFill/>
          <a:ln>
            <a:noFill/>
          </a:ln>
        </p:spPr>
      </p:sp>
      <p:sp>
        <p:nvSpPr>
          <p:cNvPr id="1629" name="Google Shape;1629;p81"/>
          <p:cNvSpPr/>
          <p:nvPr>
            <p:ph idx="4" type="pic"/>
          </p:nvPr>
        </p:nvSpPr>
        <p:spPr>
          <a:xfrm>
            <a:off x="1425873" y="4780451"/>
            <a:ext cx="554236" cy="554236"/>
          </a:xfrm>
          <a:prstGeom prst="rect">
            <a:avLst/>
          </a:prstGeom>
          <a:noFill/>
          <a:ln>
            <a:noFill/>
          </a:ln>
        </p:spPr>
      </p:sp>
      <p:sp>
        <p:nvSpPr>
          <p:cNvPr id="1630" name="Google Shape;1630;p81"/>
          <p:cNvSpPr/>
          <p:nvPr>
            <p:ph idx="5" type="pic"/>
          </p:nvPr>
        </p:nvSpPr>
        <p:spPr>
          <a:xfrm>
            <a:off x="2961432" y="6483901"/>
            <a:ext cx="554236" cy="554236"/>
          </a:xfrm>
          <a:prstGeom prst="rect">
            <a:avLst/>
          </a:prstGeom>
          <a:noFill/>
          <a:ln>
            <a:noFill/>
          </a:ln>
        </p:spPr>
      </p:sp>
      <p:sp>
        <p:nvSpPr>
          <p:cNvPr id="1631" name="Google Shape;1631;p81"/>
          <p:cNvSpPr/>
          <p:nvPr>
            <p:ph idx="6" type="pic"/>
          </p:nvPr>
        </p:nvSpPr>
        <p:spPr>
          <a:xfrm>
            <a:off x="16151313" y="5477661"/>
            <a:ext cx="554236" cy="554236"/>
          </a:xfrm>
          <a:prstGeom prst="rect">
            <a:avLst/>
          </a:prstGeom>
          <a:noFill/>
          <a:ln>
            <a:noFill/>
          </a:ln>
        </p:spPr>
      </p:sp>
      <p:sp>
        <p:nvSpPr>
          <p:cNvPr id="1632" name="Google Shape;1632;p81"/>
          <p:cNvSpPr/>
          <p:nvPr>
            <p:ph idx="7" type="pic"/>
          </p:nvPr>
        </p:nvSpPr>
        <p:spPr>
          <a:xfrm>
            <a:off x="14321538" y="7125441"/>
            <a:ext cx="554236" cy="554236"/>
          </a:xfrm>
          <a:prstGeom prst="rect">
            <a:avLst/>
          </a:prstGeom>
          <a:noFill/>
          <a:ln>
            <a:noFill/>
          </a:ln>
        </p:spPr>
      </p:sp>
      <p:sp>
        <p:nvSpPr>
          <p:cNvPr id="1633" name="Google Shape;1633;p81"/>
          <p:cNvSpPr txBox="1"/>
          <p:nvPr>
            <p:ph idx="8" type="body"/>
          </p:nvPr>
        </p:nvSpPr>
        <p:spPr>
          <a:xfrm>
            <a:off x="4858730" y="2647019"/>
            <a:ext cx="4202689" cy="720080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4"/>
              </a:buClr>
              <a:buSzPts val="3200"/>
              <a:buNone/>
              <a:defRPr i="0" sz="320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34" name="Google Shape;1634;p81"/>
          <p:cNvSpPr txBox="1"/>
          <p:nvPr>
            <p:ph idx="9" type="body"/>
          </p:nvPr>
        </p:nvSpPr>
        <p:spPr>
          <a:xfrm>
            <a:off x="4856423" y="3460670"/>
            <a:ext cx="3770131" cy="1015007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i="0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35" name="Google Shape;1635;p81"/>
          <p:cNvSpPr txBox="1"/>
          <p:nvPr>
            <p:ph idx="13" type="body"/>
          </p:nvPr>
        </p:nvSpPr>
        <p:spPr>
          <a:xfrm>
            <a:off x="2294338" y="4352219"/>
            <a:ext cx="5602753" cy="720080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i="0" sz="32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36" name="Google Shape;1636;p81"/>
          <p:cNvSpPr txBox="1"/>
          <p:nvPr>
            <p:ph idx="14" type="body"/>
          </p:nvPr>
        </p:nvSpPr>
        <p:spPr>
          <a:xfrm>
            <a:off x="2292031" y="5165871"/>
            <a:ext cx="5618914" cy="916274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i="0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37" name="Google Shape;1637;p81"/>
          <p:cNvSpPr txBox="1"/>
          <p:nvPr>
            <p:ph idx="15" type="body"/>
          </p:nvPr>
        </p:nvSpPr>
        <p:spPr>
          <a:xfrm>
            <a:off x="3822748" y="6055668"/>
            <a:ext cx="4202689" cy="720080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6"/>
              </a:buClr>
              <a:buSzPts val="3200"/>
              <a:buNone/>
              <a:defRPr i="0" sz="32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38" name="Google Shape;1638;p81"/>
          <p:cNvSpPr txBox="1"/>
          <p:nvPr>
            <p:ph idx="16" type="body"/>
          </p:nvPr>
        </p:nvSpPr>
        <p:spPr>
          <a:xfrm>
            <a:off x="3820441" y="6869319"/>
            <a:ext cx="4173632" cy="1015007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i="0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39" name="Google Shape;1639;p81"/>
          <p:cNvSpPr txBox="1"/>
          <p:nvPr>
            <p:ph idx="17" type="body"/>
          </p:nvPr>
        </p:nvSpPr>
        <p:spPr>
          <a:xfrm>
            <a:off x="9832866" y="3407702"/>
            <a:ext cx="3602008" cy="720080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Autofit/>
          </a:bodyPr>
          <a:lstStyle>
            <a:lvl1pPr indent="-228600" lvl="0" marL="457200" algn="r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3200"/>
              <a:buNone/>
              <a:defRPr i="0" sz="32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40" name="Google Shape;1640;p81"/>
          <p:cNvSpPr txBox="1"/>
          <p:nvPr>
            <p:ph idx="18" type="body"/>
          </p:nvPr>
        </p:nvSpPr>
        <p:spPr>
          <a:xfrm>
            <a:off x="9822476" y="4175400"/>
            <a:ext cx="3612398" cy="916274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Autofit/>
          </a:bodyPr>
          <a:lstStyle>
            <a:lvl1pPr indent="-228600" lvl="0" marL="457200" algn="r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i="0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41" name="Google Shape;1641;p81"/>
          <p:cNvSpPr txBox="1"/>
          <p:nvPr>
            <p:ph idx="19" type="body"/>
          </p:nvPr>
        </p:nvSpPr>
        <p:spPr>
          <a:xfrm>
            <a:off x="10252364" y="5008647"/>
            <a:ext cx="5555810" cy="720080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Autofit/>
          </a:bodyPr>
          <a:lstStyle>
            <a:lvl1pPr indent="-228600" lvl="0" marL="457200" algn="r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 i="0" sz="32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42" name="Google Shape;1642;p81"/>
          <p:cNvSpPr txBox="1"/>
          <p:nvPr>
            <p:ph idx="20" type="body"/>
          </p:nvPr>
        </p:nvSpPr>
        <p:spPr>
          <a:xfrm>
            <a:off x="10236338" y="5776345"/>
            <a:ext cx="5571836" cy="916274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Autofit/>
          </a:bodyPr>
          <a:lstStyle>
            <a:lvl1pPr indent="-228600" lvl="0" marL="457200" algn="r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i="0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43" name="Google Shape;1643;p81"/>
          <p:cNvSpPr txBox="1"/>
          <p:nvPr>
            <p:ph idx="21" type="body"/>
          </p:nvPr>
        </p:nvSpPr>
        <p:spPr>
          <a:xfrm>
            <a:off x="10249294" y="6703262"/>
            <a:ext cx="3739229" cy="720080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Autofit/>
          </a:bodyPr>
          <a:lstStyle>
            <a:lvl1pPr indent="-228600" lvl="0" marL="457200" algn="r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3"/>
              </a:buClr>
              <a:buSzPts val="3200"/>
              <a:buNone/>
              <a:defRPr i="0" sz="32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44" name="Google Shape;1644;p81"/>
          <p:cNvSpPr txBox="1"/>
          <p:nvPr>
            <p:ph idx="22" type="body"/>
          </p:nvPr>
        </p:nvSpPr>
        <p:spPr>
          <a:xfrm>
            <a:off x="10238508" y="7470960"/>
            <a:ext cx="3750015" cy="916274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Autofit/>
          </a:bodyPr>
          <a:lstStyle>
            <a:lvl1pPr indent="-228600" lvl="0" marL="457200" algn="r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i="0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6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0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0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0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0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0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0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0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0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0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6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6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6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6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64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64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64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64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64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64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64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64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5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64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64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64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64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64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64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64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64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64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64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6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6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6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6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63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63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63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5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63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63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5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63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63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5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63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63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63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63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63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63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63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63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63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63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63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6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6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6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6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5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64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3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64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35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64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4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64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45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64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64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5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64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6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64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65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64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64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64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64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64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64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64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64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64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64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6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6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6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6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8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63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85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63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9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63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95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63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63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5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63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1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63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15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63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2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63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63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63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63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63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63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63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63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63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63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6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6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6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6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35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63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4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63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45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63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63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5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63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6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63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65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63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7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63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75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63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64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64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64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64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64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64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64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64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64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8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6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6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6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6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9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63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95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63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63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5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63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1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63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15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63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2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63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25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63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3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63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63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63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63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63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63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63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63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63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63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 Points 2">
  <p:cSld name="6 Points 2">
    <p:spTree>
      <p:nvGrpSpPr>
        <p:cNvPr id="1645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p82"/>
          <p:cNvSpPr txBox="1"/>
          <p:nvPr>
            <p:ph type="title"/>
          </p:nvPr>
        </p:nvSpPr>
        <p:spPr>
          <a:xfrm>
            <a:off x="3072630" y="246956"/>
            <a:ext cx="14349566" cy="1203151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47" name="Google Shape;1647;p82"/>
          <p:cNvSpPr txBox="1"/>
          <p:nvPr>
            <p:ph idx="11" type="ftr"/>
          </p:nvPr>
        </p:nvSpPr>
        <p:spPr>
          <a:xfrm>
            <a:off x="10507991" y="9463858"/>
            <a:ext cx="5790697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48" name="Google Shape;1648;p82"/>
          <p:cNvSpPr txBox="1"/>
          <p:nvPr>
            <p:ph idx="12" type="sldNum"/>
          </p:nvPr>
        </p:nvSpPr>
        <p:spPr>
          <a:xfrm>
            <a:off x="17151170" y="9432788"/>
            <a:ext cx="1080120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49" name="Google Shape;1649;p82"/>
          <p:cNvSpPr txBox="1"/>
          <p:nvPr>
            <p:ph idx="1" type="body"/>
          </p:nvPr>
        </p:nvSpPr>
        <p:spPr>
          <a:xfrm>
            <a:off x="3166542" y="1543100"/>
            <a:ext cx="14329592" cy="504056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rgbClr val="8D8D8D"/>
              </a:buClr>
              <a:buSzPts val="2400"/>
              <a:buNone/>
              <a:defRPr i="1">
                <a:solidFill>
                  <a:srgbClr val="8D8D8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50" name="Google Shape;1650;p82"/>
          <p:cNvSpPr/>
          <p:nvPr/>
        </p:nvSpPr>
        <p:spPr>
          <a:xfrm>
            <a:off x="3238550" y="1399084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51" name="Google Shape;1651;p82"/>
          <p:cNvSpPr/>
          <p:nvPr/>
        </p:nvSpPr>
        <p:spPr>
          <a:xfrm>
            <a:off x="6250770" y="6029234"/>
            <a:ext cx="1669777" cy="1669777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>
            <a:outerShdw rotWithShape="0" algn="tl" dir="2700000" dist="101600">
              <a:srgbClr val="CD7F00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52" name="Google Shape;1652;p82"/>
          <p:cNvSpPr/>
          <p:nvPr/>
        </p:nvSpPr>
        <p:spPr>
          <a:xfrm>
            <a:off x="10365866" y="3696516"/>
            <a:ext cx="1669777" cy="1669777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rotWithShape="0" algn="tl" dir="2700000" dist="101600">
              <a:srgbClr val="659223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53" name="Google Shape;1653;p82"/>
          <p:cNvSpPr/>
          <p:nvPr/>
        </p:nvSpPr>
        <p:spPr>
          <a:xfrm>
            <a:off x="10365866" y="6029234"/>
            <a:ext cx="1669777" cy="1669777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rotWithShape="0" algn="tl" dir="2700000" dist="101600">
              <a:srgbClr val="F10246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54" name="Google Shape;1654;p82"/>
          <p:cNvSpPr/>
          <p:nvPr/>
        </p:nvSpPr>
        <p:spPr>
          <a:xfrm>
            <a:off x="6250770" y="3696516"/>
            <a:ext cx="1669777" cy="1669777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>
            <a:outerShdw rotWithShape="0" algn="tl" dir="2700000" dist="101600">
              <a:srgbClr val="3194AF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55" name="Google Shape;1655;p82"/>
          <p:cNvSpPr/>
          <p:nvPr/>
        </p:nvSpPr>
        <p:spPr>
          <a:xfrm>
            <a:off x="8308318" y="7275425"/>
            <a:ext cx="1669777" cy="1669777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rotWithShape="0" algn="tl" dir="2700000" dist="101600">
              <a:srgbClr val="8C21B6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56" name="Google Shape;1656;p82"/>
          <p:cNvSpPr/>
          <p:nvPr/>
        </p:nvSpPr>
        <p:spPr>
          <a:xfrm>
            <a:off x="8308318" y="2478453"/>
            <a:ext cx="1669777" cy="1669777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rotWithShape="0" algn="tl" dir="2700000" dist="101600">
              <a:srgbClr val="0081A9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57" name="Google Shape;1657;p82"/>
          <p:cNvSpPr/>
          <p:nvPr/>
        </p:nvSpPr>
        <p:spPr>
          <a:xfrm>
            <a:off x="7390210" y="3959056"/>
            <a:ext cx="3505993" cy="3505993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rotWithShape="0" algn="tl" dir="2700000" dist="114300">
              <a:srgbClr val="989898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58" name="Google Shape;1658;p82"/>
          <p:cNvSpPr txBox="1"/>
          <p:nvPr>
            <p:ph idx="2" type="body"/>
          </p:nvPr>
        </p:nvSpPr>
        <p:spPr>
          <a:xfrm>
            <a:off x="13106455" y="2570241"/>
            <a:ext cx="4782428" cy="720080"/>
          </a:xfrm>
          <a:prstGeom prst="rect">
            <a:avLst/>
          </a:prstGeom>
          <a:noFill/>
          <a:ln>
            <a:noFill/>
          </a:ln>
        </p:spPr>
        <p:txBody>
          <a:bodyPr anchorCtr="0" anchor="b" bIns="81625" lIns="163275" spcFirstLastPara="1" rIns="163275" wrap="square" tIns="81625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i="0" sz="2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59" name="Google Shape;1659;p82"/>
          <p:cNvSpPr txBox="1"/>
          <p:nvPr>
            <p:ph idx="3" type="body"/>
          </p:nvPr>
        </p:nvSpPr>
        <p:spPr>
          <a:xfrm>
            <a:off x="13106455" y="3325885"/>
            <a:ext cx="4802931" cy="1223322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i="0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60" name="Google Shape;1660;p82"/>
          <p:cNvSpPr/>
          <p:nvPr/>
        </p:nvSpPr>
        <p:spPr>
          <a:xfrm>
            <a:off x="13251595" y="3228477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61" name="Google Shape;1661;p82"/>
          <p:cNvSpPr txBox="1"/>
          <p:nvPr>
            <p:ph idx="4" type="body"/>
          </p:nvPr>
        </p:nvSpPr>
        <p:spPr>
          <a:xfrm>
            <a:off x="13106455" y="4845306"/>
            <a:ext cx="4782428" cy="720080"/>
          </a:xfrm>
          <a:prstGeom prst="rect">
            <a:avLst/>
          </a:prstGeom>
          <a:noFill/>
          <a:ln>
            <a:noFill/>
          </a:ln>
        </p:spPr>
        <p:txBody>
          <a:bodyPr anchorCtr="0" anchor="b" bIns="81625" lIns="163275" spcFirstLastPara="1" rIns="163275" wrap="square" tIns="81625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i="0" sz="28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62" name="Google Shape;1662;p82"/>
          <p:cNvSpPr txBox="1"/>
          <p:nvPr>
            <p:ph idx="5" type="body"/>
          </p:nvPr>
        </p:nvSpPr>
        <p:spPr>
          <a:xfrm>
            <a:off x="13106455" y="5600950"/>
            <a:ext cx="4802931" cy="1223322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i="0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63" name="Google Shape;1663;p82"/>
          <p:cNvSpPr/>
          <p:nvPr/>
        </p:nvSpPr>
        <p:spPr>
          <a:xfrm>
            <a:off x="13251595" y="5503542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64" name="Google Shape;1664;p82"/>
          <p:cNvSpPr txBox="1"/>
          <p:nvPr>
            <p:ph idx="6" type="body"/>
          </p:nvPr>
        </p:nvSpPr>
        <p:spPr>
          <a:xfrm>
            <a:off x="13106455" y="7120372"/>
            <a:ext cx="4782428" cy="720080"/>
          </a:xfrm>
          <a:prstGeom prst="rect">
            <a:avLst/>
          </a:prstGeom>
          <a:noFill/>
          <a:ln>
            <a:noFill/>
          </a:ln>
        </p:spPr>
        <p:txBody>
          <a:bodyPr anchorCtr="0" anchor="b" bIns="81625" lIns="163275" spcFirstLastPara="1" rIns="163275" wrap="square" tIns="81625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i="0" sz="28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65" name="Google Shape;1665;p82"/>
          <p:cNvSpPr txBox="1"/>
          <p:nvPr>
            <p:ph idx="7" type="body"/>
          </p:nvPr>
        </p:nvSpPr>
        <p:spPr>
          <a:xfrm>
            <a:off x="13106455" y="7876016"/>
            <a:ext cx="4802931" cy="1223322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i="0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66" name="Google Shape;1666;p82"/>
          <p:cNvSpPr/>
          <p:nvPr/>
        </p:nvSpPr>
        <p:spPr>
          <a:xfrm>
            <a:off x="13251595" y="7778608"/>
            <a:ext cx="3240360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67" name="Google Shape;1667;p82"/>
          <p:cNvSpPr txBox="1"/>
          <p:nvPr>
            <p:ph idx="8" type="body"/>
          </p:nvPr>
        </p:nvSpPr>
        <p:spPr>
          <a:xfrm>
            <a:off x="737849" y="2573429"/>
            <a:ext cx="4782428" cy="720080"/>
          </a:xfrm>
          <a:prstGeom prst="rect">
            <a:avLst/>
          </a:prstGeom>
          <a:noFill/>
          <a:ln>
            <a:noFill/>
          </a:ln>
        </p:spPr>
        <p:txBody>
          <a:bodyPr anchorCtr="0" anchor="b" bIns="81625" lIns="163275" spcFirstLastPara="1" rIns="163275" wrap="square" tIns="81625">
            <a:noAutofit/>
          </a:bodyPr>
          <a:lstStyle>
            <a:lvl1pPr indent="-228600" lvl="0" marL="457200" algn="r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 i="0" sz="28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68" name="Google Shape;1668;p82"/>
          <p:cNvSpPr txBox="1"/>
          <p:nvPr>
            <p:ph idx="9" type="body"/>
          </p:nvPr>
        </p:nvSpPr>
        <p:spPr>
          <a:xfrm>
            <a:off x="717346" y="3329073"/>
            <a:ext cx="4802931" cy="1223322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Autofit/>
          </a:bodyPr>
          <a:lstStyle>
            <a:lvl1pPr indent="-228600" lvl="0" marL="457200" algn="r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i="0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69" name="Google Shape;1669;p82"/>
          <p:cNvSpPr/>
          <p:nvPr/>
        </p:nvSpPr>
        <p:spPr>
          <a:xfrm>
            <a:off x="2149291" y="3231665"/>
            <a:ext cx="3240360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70" name="Google Shape;1670;p82"/>
          <p:cNvSpPr txBox="1"/>
          <p:nvPr>
            <p:ph idx="13" type="body"/>
          </p:nvPr>
        </p:nvSpPr>
        <p:spPr>
          <a:xfrm>
            <a:off x="737849" y="4848494"/>
            <a:ext cx="4782428" cy="720080"/>
          </a:xfrm>
          <a:prstGeom prst="rect">
            <a:avLst/>
          </a:prstGeom>
          <a:noFill/>
          <a:ln>
            <a:noFill/>
          </a:ln>
        </p:spPr>
        <p:txBody>
          <a:bodyPr anchorCtr="0" anchor="b" bIns="81625" lIns="163275" spcFirstLastPara="1" rIns="163275" wrap="square" tIns="81625">
            <a:noAutofit/>
          </a:bodyPr>
          <a:lstStyle>
            <a:lvl1pPr indent="-228600" lvl="0" marL="457200" algn="r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 i="0" sz="28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71" name="Google Shape;1671;p82"/>
          <p:cNvSpPr txBox="1"/>
          <p:nvPr>
            <p:ph idx="14" type="body"/>
          </p:nvPr>
        </p:nvSpPr>
        <p:spPr>
          <a:xfrm>
            <a:off x="717346" y="5604138"/>
            <a:ext cx="4802931" cy="1223322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Autofit/>
          </a:bodyPr>
          <a:lstStyle>
            <a:lvl1pPr indent="-228600" lvl="0" marL="457200" algn="r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i="0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72" name="Google Shape;1672;p82"/>
          <p:cNvSpPr/>
          <p:nvPr/>
        </p:nvSpPr>
        <p:spPr>
          <a:xfrm>
            <a:off x="2149291" y="5506730"/>
            <a:ext cx="3240360" cy="7200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73" name="Google Shape;1673;p82"/>
          <p:cNvSpPr txBox="1"/>
          <p:nvPr>
            <p:ph idx="15" type="body"/>
          </p:nvPr>
        </p:nvSpPr>
        <p:spPr>
          <a:xfrm>
            <a:off x="737849" y="7123560"/>
            <a:ext cx="4782428" cy="720080"/>
          </a:xfrm>
          <a:prstGeom prst="rect">
            <a:avLst/>
          </a:prstGeom>
          <a:noFill/>
          <a:ln>
            <a:noFill/>
          </a:ln>
        </p:spPr>
        <p:txBody>
          <a:bodyPr anchorCtr="0" anchor="b" bIns="81625" lIns="163275" spcFirstLastPara="1" rIns="163275" wrap="square" tIns="81625">
            <a:noAutofit/>
          </a:bodyPr>
          <a:lstStyle>
            <a:lvl1pPr indent="-228600" lvl="0" marL="457200" algn="r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4"/>
              </a:buClr>
              <a:buSzPts val="2800"/>
              <a:buNone/>
              <a:defRPr i="0" sz="280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74" name="Google Shape;1674;p82"/>
          <p:cNvSpPr txBox="1"/>
          <p:nvPr>
            <p:ph idx="16" type="body"/>
          </p:nvPr>
        </p:nvSpPr>
        <p:spPr>
          <a:xfrm>
            <a:off x="717346" y="7879204"/>
            <a:ext cx="4802931" cy="1223322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Autofit/>
          </a:bodyPr>
          <a:lstStyle>
            <a:lvl1pPr indent="-228600" lvl="0" marL="457200" algn="r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i="0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75" name="Google Shape;1675;p82"/>
          <p:cNvSpPr/>
          <p:nvPr/>
        </p:nvSpPr>
        <p:spPr>
          <a:xfrm>
            <a:off x="2149291" y="7781796"/>
            <a:ext cx="3240360" cy="72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76" name="Google Shape;1676;p82"/>
          <p:cNvSpPr/>
          <p:nvPr/>
        </p:nvSpPr>
        <p:spPr>
          <a:xfrm>
            <a:off x="10116457" y="2590193"/>
            <a:ext cx="2832008" cy="588436"/>
          </a:xfrm>
          <a:custGeom>
            <a:rect b="b" l="l" r="r" t="t"/>
            <a:pathLst>
              <a:path extrusionOk="0" h="588436" w="2656114">
                <a:moveTo>
                  <a:pt x="2656114" y="588436"/>
                </a:moveTo>
                <a:cubicBezTo>
                  <a:pt x="2267857" y="340483"/>
                  <a:pt x="1879600" y="92530"/>
                  <a:pt x="1436914" y="22378"/>
                </a:cubicBezTo>
                <a:cubicBezTo>
                  <a:pt x="994228" y="-47774"/>
                  <a:pt x="497114" y="59873"/>
                  <a:pt x="0" y="167521"/>
                </a:cubicBezTo>
              </a:path>
            </a:pathLst>
          </a:custGeom>
          <a:noFill/>
          <a:ln cap="flat" cmpd="sng" w="25400">
            <a:solidFill>
              <a:schemeClr val="accent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77" name="Google Shape;1677;p82"/>
          <p:cNvSpPr/>
          <p:nvPr/>
        </p:nvSpPr>
        <p:spPr>
          <a:xfrm rot="9807941">
            <a:off x="12317423" y="5048183"/>
            <a:ext cx="638443" cy="584694"/>
          </a:xfrm>
          <a:custGeom>
            <a:rect b="b" l="l" r="r" t="t"/>
            <a:pathLst>
              <a:path extrusionOk="0" h="972458" w="609600">
                <a:moveTo>
                  <a:pt x="609600" y="972458"/>
                </a:moveTo>
                <a:cubicBezTo>
                  <a:pt x="573314" y="806753"/>
                  <a:pt x="537028" y="641048"/>
                  <a:pt x="435428" y="478972"/>
                </a:cubicBezTo>
                <a:cubicBezTo>
                  <a:pt x="333828" y="316896"/>
                  <a:pt x="166914" y="158448"/>
                  <a:pt x="0" y="0"/>
                </a:cubicBezTo>
              </a:path>
            </a:pathLst>
          </a:custGeom>
          <a:noFill/>
          <a:ln cap="flat" cmpd="sng" w="25400">
            <a:solidFill>
              <a:schemeClr val="accent3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78" name="Google Shape;1678;p82"/>
          <p:cNvSpPr/>
          <p:nvPr/>
        </p:nvSpPr>
        <p:spPr>
          <a:xfrm>
            <a:off x="5646057" y="7823200"/>
            <a:ext cx="2670629" cy="905959"/>
          </a:xfrm>
          <a:custGeom>
            <a:rect b="b" l="l" r="r" t="t"/>
            <a:pathLst>
              <a:path extrusionOk="0" h="905959" w="2670629">
                <a:moveTo>
                  <a:pt x="0" y="0"/>
                </a:moveTo>
                <a:cubicBezTo>
                  <a:pt x="350762" y="355600"/>
                  <a:pt x="701524" y="711201"/>
                  <a:pt x="1146629" y="841829"/>
                </a:cubicBezTo>
                <a:cubicBezTo>
                  <a:pt x="1591734" y="972457"/>
                  <a:pt x="2131181" y="878114"/>
                  <a:pt x="2670629" y="783771"/>
                </a:cubicBezTo>
              </a:path>
            </a:pathLst>
          </a:custGeom>
          <a:noFill/>
          <a:ln cap="flat" cmpd="sng" w="25400">
            <a:solidFill>
              <a:schemeClr val="accent4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79" name="Google Shape;1679;p82"/>
          <p:cNvSpPr/>
          <p:nvPr/>
        </p:nvSpPr>
        <p:spPr>
          <a:xfrm>
            <a:off x="5544457" y="5529943"/>
            <a:ext cx="1103086" cy="435428"/>
          </a:xfrm>
          <a:custGeom>
            <a:rect b="b" l="l" r="r" t="t"/>
            <a:pathLst>
              <a:path extrusionOk="0" h="435428" w="1103086">
                <a:moveTo>
                  <a:pt x="0" y="0"/>
                </a:moveTo>
                <a:cubicBezTo>
                  <a:pt x="183847" y="7257"/>
                  <a:pt x="367695" y="14515"/>
                  <a:pt x="551543" y="87086"/>
                </a:cubicBezTo>
                <a:cubicBezTo>
                  <a:pt x="735391" y="159657"/>
                  <a:pt x="919238" y="297542"/>
                  <a:pt x="1103086" y="435428"/>
                </a:cubicBezTo>
              </a:path>
            </a:pathLst>
          </a:custGeom>
          <a:noFill/>
          <a:ln cap="flat" cmpd="sng" w="25400">
            <a:solidFill>
              <a:schemeClr val="accent5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80" name="Google Shape;1680;p82"/>
          <p:cNvSpPr/>
          <p:nvPr/>
        </p:nvSpPr>
        <p:spPr>
          <a:xfrm>
            <a:off x="5580743" y="3211286"/>
            <a:ext cx="1161143" cy="420914"/>
          </a:xfrm>
          <a:custGeom>
            <a:rect b="b" l="l" r="r" t="t"/>
            <a:pathLst>
              <a:path extrusionOk="0" h="420914" w="1161143">
                <a:moveTo>
                  <a:pt x="0" y="0"/>
                </a:moveTo>
                <a:cubicBezTo>
                  <a:pt x="229809" y="15724"/>
                  <a:pt x="459619" y="31448"/>
                  <a:pt x="653143" y="101600"/>
                </a:cubicBezTo>
                <a:cubicBezTo>
                  <a:pt x="846667" y="171752"/>
                  <a:pt x="1003905" y="296333"/>
                  <a:pt x="1161143" y="420914"/>
                </a:cubicBezTo>
              </a:path>
            </a:pathLst>
          </a:custGeom>
          <a:noFill/>
          <a:ln cap="flat" cmpd="sng" w="25400">
            <a:solidFill>
              <a:schemeClr val="accent6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81" name="Google Shape;1681;p82"/>
          <p:cNvSpPr/>
          <p:nvPr/>
        </p:nvSpPr>
        <p:spPr>
          <a:xfrm>
            <a:off x="11990522" y="7765143"/>
            <a:ext cx="957943" cy="190941"/>
          </a:xfrm>
          <a:custGeom>
            <a:rect b="b" l="l" r="r" t="t"/>
            <a:pathLst>
              <a:path extrusionOk="0" h="190941" w="957943">
                <a:moveTo>
                  <a:pt x="957943" y="87086"/>
                </a:moveTo>
                <a:cubicBezTo>
                  <a:pt x="798286" y="145143"/>
                  <a:pt x="638629" y="203200"/>
                  <a:pt x="478972" y="188686"/>
                </a:cubicBezTo>
                <a:cubicBezTo>
                  <a:pt x="319315" y="174172"/>
                  <a:pt x="159657" y="87086"/>
                  <a:pt x="0" y="0"/>
                </a:cubicBezTo>
              </a:path>
            </a:pathLst>
          </a:custGeom>
          <a:noFill/>
          <a:ln cap="flat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82" name="Google Shape;1682;p82"/>
          <p:cNvSpPr/>
          <p:nvPr>
            <p:ph idx="17" type="pic"/>
          </p:nvPr>
        </p:nvSpPr>
        <p:spPr>
          <a:xfrm>
            <a:off x="8823370" y="2961522"/>
            <a:ext cx="667049" cy="667049"/>
          </a:xfrm>
          <a:prstGeom prst="rect">
            <a:avLst/>
          </a:prstGeom>
          <a:noFill/>
          <a:ln>
            <a:noFill/>
          </a:ln>
        </p:spPr>
      </p:sp>
      <p:sp>
        <p:nvSpPr>
          <p:cNvPr id="1683" name="Google Shape;1683;p82"/>
          <p:cNvSpPr/>
          <p:nvPr>
            <p:ph idx="18" type="pic"/>
          </p:nvPr>
        </p:nvSpPr>
        <p:spPr>
          <a:xfrm>
            <a:off x="10896203" y="4197879"/>
            <a:ext cx="667049" cy="667049"/>
          </a:xfrm>
          <a:prstGeom prst="rect">
            <a:avLst/>
          </a:prstGeom>
          <a:noFill/>
          <a:ln>
            <a:noFill/>
          </a:ln>
        </p:spPr>
      </p:sp>
      <p:sp>
        <p:nvSpPr>
          <p:cNvPr id="1684" name="Google Shape;1684;p82"/>
          <p:cNvSpPr/>
          <p:nvPr>
            <p:ph idx="19" type="pic"/>
          </p:nvPr>
        </p:nvSpPr>
        <p:spPr>
          <a:xfrm>
            <a:off x="10896203" y="6530597"/>
            <a:ext cx="667049" cy="667049"/>
          </a:xfrm>
          <a:prstGeom prst="rect">
            <a:avLst/>
          </a:prstGeom>
          <a:noFill/>
          <a:ln>
            <a:noFill/>
          </a:ln>
        </p:spPr>
      </p:sp>
      <p:sp>
        <p:nvSpPr>
          <p:cNvPr id="1685" name="Google Shape;1685;p82"/>
          <p:cNvSpPr/>
          <p:nvPr>
            <p:ph idx="20" type="pic"/>
          </p:nvPr>
        </p:nvSpPr>
        <p:spPr>
          <a:xfrm>
            <a:off x="8823370" y="7787538"/>
            <a:ext cx="667049" cy="667049"/>
          </a:xfrm>
          <a:prstGeom prst="rect">
            <a:avLst/>
          </a:prstGeom>
          <a:noFill/>
          <a:ln>
            <a:noFill/>
          </a:ln>
        </p:spPr>
      </p:sp>
      <p:sp>
        <p:nvSpPr>
          <p:cNvPr id="1686" name="Google Shape;1686;p82"/>
          <p:cNvSpPr/>
          <p:nvPr>
            <p:ph idx="21" type="pic"/>
          </p:nvPr>
        </p:nvSpPr>
        <p:spPr>
          <a:xfrm>
            <a:off x="6772410" y="6530597"/>
            <a:ext cx="667049" cy="667049"/>
          </a:xfrm>
          <a:prstGeom prst="rect">
            <a:avLst/>
          </a:prstGeom>
          <a:noFill/>
          <a:ln>
            <a:noFill/>
          </a:ln>
        </p:spPr>
      </p:sp>
      <p:sp>
        <p:nvSpPr>
          <p:cNvPr id="1687" name="Google Shape;1687;p82"/>
          <p:cNvSpPr/>
          <p:nvPr>
            <p:ph idx="22" type="pic"/>
          </p:nvPr>
        </p:nvSpPr>
        <p:spPr>
          <a:xfrm>
            <a:off x="6772410" y="4197879"/>
            <a:ext cx="667049" cy="667049"/>
          </a:xfrm>
          <a:prstGeom prst="rect">
            <a:avLst/>
          </a:prstGeom>
          <a:noFill/>
          <a:ln>
            <a:noFill/>
          </a:ln>
        </p:spPr>
      </p:sp>
      <p:sp>
        <p:nvSpPr>
          <p:cNvPr id="1688" name="Google Shape;1688;p82"/>
          <p:cNvSpPr txBox="1"/>
          <p:nvPr>
            <p:ph idx="23" type="body"/>
          </p:nvPr>
        </p:nvSpPr>
        <p:spPr>
          <a:xfrm>
            <a:off x="7714991" y="4659086"/>
            <a:ext cx="2851409" cy="2162627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>
            <a:lvl1pPr indent="-228600" lvl="0" marL="457200" algn="ctr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i="0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6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4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4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4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4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4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4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4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4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4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6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6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68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68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68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68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68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68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68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68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68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68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68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68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68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68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68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68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68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68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65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65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5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65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65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5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65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65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65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65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5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65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6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5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5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5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5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5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5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5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5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5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4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66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45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66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66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5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66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6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66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65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66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66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5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66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8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66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6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8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6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9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6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9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6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6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6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6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6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6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6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35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66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4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66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45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66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66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5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66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6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66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65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66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7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66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75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66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6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6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8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6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9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6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9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6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6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6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6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6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6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3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67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35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67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4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67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45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67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67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5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67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6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67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65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67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7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67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6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7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7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7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8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7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9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7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9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7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7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7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7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7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25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67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3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67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35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67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4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67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45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67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67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5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67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6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67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65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67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6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7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7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7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7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8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7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9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7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9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7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7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7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7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2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66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25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66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3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66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35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66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4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66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45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66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5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66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55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66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6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66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6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6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6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6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7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6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6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8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6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9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6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9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6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6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6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Image &amp; 4 Items">
  <p:cSld name="Big Image &amp; 4 Items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9"/>
          <p:cNvSpPr/>
          <p:nvPr/>
        </p:nvSpPr>
        <p:spPr>
          <a:xfrm>
            <a:off x="0" y="0"/>
            <a:ext cx="9142414" cy="10286999"/>
          </a:xfrm>
          <a:prstGeom prst="rect">
            <a:avLst/>
          </a:prstGeom>
          <a:solidFill>
            <a:srgbClr val="54545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9" name="Google Shape;139;p9"/>
          <p:cNvSpPr txBox="1"/>
          <p:nvPr>
            <p:ph idx="11" type="ftr"/>
          </p:nvPr>
        </p:nvSpPr>
        <p:spPr>
          <a:xfrm>
            <a:off x="10509540" y="9464400"/>
            <a:ext cx="5790697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0" name="Google Shape;140;p9"/>
          <p:cNvSpPr/>
          <p:nvPr>
            <p:ph idx="2" type="pic"/>
          </p:nvPr>
        </p:nvSpPr>
        <p:spPr>
          <a:xfrm>
            <a:off x="-1" y="0"/>
            <a:ext cx="8999191" cy="10287000"/>
          </a:xfrm>
          <a:prstGeom prst="rect">
            <a:avLst/>
          </a:prstGeom>
          <a:noFill/>
          <a:ln>
            <a:noFill/>
          </a:ln>
        </p:spPr>
      </p:sp>
      <p:sp>
        <p:nvSpPr>
          <p:cNvPr id="141" name="Google Shape;141;p9"/>
          <p:cNvSpPr txBox="1"/>
          <p:nvPr>
            <p:ph type="title"/>
          </p:nvPr>
        </p:nvSpPr>
        <p:spPr>
          <a:xfrm>
            <a:off x="9431238" y="246956"/>
            <a:ext cx="7990959" cy="1203151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6000"/>
              <a:buFont typeface="Ultra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p9"/>
          <p:cNvSpPr txBox="1"/>
          <p:nvPr>
            <p:ph idx="1" type="body"/>
          </p:nvPr>
        </p:nvSpPr>
        <p:spPr>
          <a:xfrm>
            <a:off x="9503246" y="1543100"/>
            <a:ext cx="7918951" cy="504056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rgbClr val="8D8D8D"/>
              </a:buClr>
              <a:buSzPts val="2400"/>
              <a:buNone/>
              <a:defRPr i="1">
                <a:solidFill>
                  <a:srgbClr val="8D8D8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3" name="Google Shape;143;p9"/>
          <p:cNvSpPr/>
          <p:nvPr/>
        </p:nvSpPr>
        <p:spPr>
          <a:xfrm>
            <a:off x="9575254" y="1399084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4" name="Google Shape;144;p9"/>
          <p:cNvSpPr txBox="1"/>
          <p:nvPr>
            <p:ph idx="3" type="body"/>
          </p:nvPr>
        </p:nvSpPr>
        <p:spPr>
          <a:xfrm>
            <a:off x="8495134" y="2407196"/>
            <a:ext cx="1080120" cy="7200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81625" lIns="163275" spcFirstLastPara="1" rIns="163275" wrap="square" tIns="81625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latin typeface="Ultra"/>
                <a:ea typeface="Ultra"/>
                <a:cs typeface="Ultra"/>
                <a:sym typeface="Ultra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5" name="Google Shape;145;p9"/>
          <p:cNvSpPr/>
          <p:nvPr/>
        </p:nvSpPr>
        <p:spPr>
          <a:xfrm rot="5400000">
            <a:off x="9214817" y="3054872"/>
            <a:ext cx="288034" cy="432841"/>
          </a:xfrm>
          <a:prstGeom prst="rtTriangle">
            <a:avLst/>
          </a:prstGeom>
          <a:solidFill>
            <a:srgbClr val="0081A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6" name="Google Shape;146;p9"/>
          <p:cNvSpPr txBox="1"/>
          <p:nvPr>
            <p:ph idx="4" type="body"/>
          </p:nvPr>
        </p:nvSpPr>
        <p:spPr>
          <a:xfrm>
            <a:off x="8711158" y="2291316"/>
            <a:ext cx="648072" cy="1008112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Autofit/>
          </a:bodyPr>
          <a:lstStyle>
            <a:lvl1pPr indent="-228600" lvl="0" marL="457200" algn="ctr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i="0" sz="4400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7" name="Google Shape;147;p9"/>
          <p:cNvSpPr txBox="1"/>
          <p:nvPr>
            <p:ph idx="5" type="body"/>
          </p:nvPr>
        </p:nvSpPr>
        <p:spPr>
          <a:xfrm>
            <a:off x="9684870" y="2407196"/>
            <a:ext cx="7737326" cy="720080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 i="0" sz="32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8" name="Google Shape;148;p9"/>
          <p:cNvSpPr txBox="1"/>
          <p:nvPr>
            <p:ph idx="6" type="body"/>
          </p:nvPr>
        </p:nvSpPr>
        <p:spPr>
          <a:xfrm>
            <a:off x="9719269" y="3199284"/>
            <a:ext cx="7702927" cy="576064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i="0" sz="2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9" name="Google Shape;149;p9"/>
          <p:cNvSpPr/>
          <p:nvPr/>
        </p:nvSpPr>
        <p:spPr>
          <a:xfrm>
            <a:off x="9863286" y="3127276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0" name="Google Shape;150;p9"/>
          <p:cNvSpPr txBox="1"/>
          <p:nvPr>
            <p:ph idx="7" type="body"/>
          </p:nvPr>
        </p:nvSpPr>
        <p:spPr>
          <a:xfrm>
            <a:off x="8482996" y="4142583"/>
            <a:ext cx="1080120" cy="72008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t" bIns="81625" lIns="163275" spcFirstLastPara="1" rIns="163275" wrap="square" tIns="81625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latin typeface="Ultra"/>
                <a:ea typeface="Ultra"/>
                <a:cs typeface="Ultra"/>
                <a:sym typeface="Ultra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1" name="Google Shape;151;p9"/>
          <p:cNvSpPr/>
          <p:nvPr/>
        </p:nvSpPr>
        <p:spPr>
          <a:xfrm rot="5400000">
            <a:off x="9202679" y="4790259"/>
            <a:ext cx="288034" cy="432841"/>
          </a:xfrm>
          <a:prstGeom prst="rtTriangle">
            <a:avLst/>
          </a:prstGeom>
          <a:solidFill>
            <a:srgbClr val="43611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2" name="Google Shape;152;p9"/>
          <p:cNvSpPr txBox="1"/>
          <p:nvPr>
            <p:ph idx="8" type="body"/>
          </p:nvPr>
        </p:nvSpPr>
        <p:spPr>
          <a:xfrm>
            <a:off x="8699020" y="4026703"/>
            <a:ext cx="648072" cy="1008112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Autofit/>
          </a:bodyPr>
          <a:lstStyle>
            <a:lvl1pPr indent="-228600" lvl="0" marL="457200" algn="ctr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i="0" sz="4400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3" name="Google Shape;153;p9"/>
          <p:cNvSpPr txBox="1"/>
          <p:nvPr>
            <p:ph idx="9" type="body"/>
          </p:nvPr>
        </p:nvSpPr>
        <p:spPr>
          <a:xfrm>
            <a:off x="9672732" y="4142583"/>
            <a:ext cx="7737326" cy="720080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3"/>
              </a:buClr>
              <a:buSzPts val="3200"/>
              <a:buNone/>
              <a:defRPr i="0" sz="32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4" name="Google Shape;154;p9"/>
          <p:cNvSpPr txBox="1"/>
          <p:nvPr>
            <p:ph idx="13" type="body"/>
          </p:nvPr>
        </p:nvSpPr>
        <p:spPr>
          <a:xfrm>
            <a:off x="9707131" y="4934671"/>
            <a:ext cx="7702927" cy="576064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i="0" sz="2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5" name="Google Shape;155;p9"/>
          <p:cNvSpPr/>
          <p:nvPr/>
        </p:nvSpPr>
        <p:spPr>
          <a:xfrm>
            <a:off x="9851148" y="4862663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6" name="Google Shape;156;p9"/>
          <p:cNvSpPr txBox="1"/>
          <p:nvPr>
            <p:ph idx="14" type="body"/>
          </p:nvPr>
        </p:nvSpPr>
        <p:spPr>
          <a:xfrm>
            <a:off x="8495134" y="5784377"/>
            <a:ext cx="1080120" cy="7200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81625" lIns="163275" spcFirstLastPara="1" rIns="163275" wrap="square" tIns="81625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latin typeface="Ultra"/>
                <a:ea typeface="Ultra"/>
                <a:cs typeface="Ultra"/>
                <a:sym typeface="Ultra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7" name="Google Shape;157;p9"/>
          <p:cNvSpPr/>
          <p:nvPr/>
        </p:nvSpPr>
        <p:spPr>
          <a:xfrm rot="5400000">
            <a:off x="9214817" y="6432053"/>
            <a:ext cx="288034" cy="432841"/>
          </a:xfrm>
          <a:prstGeom prst="rtTriangle">
            <a:avLst/>
          </a:prstGeom>
          <a:solidFill>
            <a:srgbClr val="A1012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8" name="Google Shape;158;p9"/>
          <p:cNvSpPr txBox="1"/>
          <p:nvPr>
            <p:ph idx="15" type="body"/>
          </p:nvPr>
        </p:nvSpPr>
        <p:spPr>
          <a:xfrm>
            <a:off x="8711158" y="5668497"/>
            <a:ext cx="648072" cy="1008112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Autofit/>
          </a:bodyPr>
          <a:lstStyle>
            <a:lvl1pPr indent="-228600" lvl="0" marL="457200" algn="ctr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i="0" sz="4400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9" name="Google Shape;159;p9"/>
          <p:cNvSpPr txBox="1"/>
          <p:nvPr>
            <p:ph idx="16" type="body"/>
          </p:nvPr>
        </p:nvSpPr>
        <p:spPr>
          <a:xfrm>
            <a:off x="9684870" y="5784377"/>
            <a:ext cx="7737326" cy="720080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3200"/>
              <a:buNone/>
              <a:defRPr i="0" sz="32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0" name="Google Shape;160;p9"/>
          <p:cNvSpPr txBox="1"/>
          <p:nvPr>
            <p:ph idx="17" type="body"/>
          </p:nvPr>
        </p:nvSpPr>
        <p:spPr>
          <a:xfrm>
            <a:off x="9719269" y="6576465"/>
            <a:ext cx="7702927" cy="576064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i="0" sz="2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1" name="Google Shape;161;p9"/>
          <p:cNvSpPr/>
          <p:nvPr/>
        </p:nvSpPr>
        <p:spPr>
          <a:xfrm>
            <a:off x="9863286" y="6504457"/>
            <a:ext cx="3240360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2" name="Google Shape;162;p9"/>
          <p:cNvSpPr txBox="1"/>
          <p:nvPr>
            <p:ph idx="18" type="body"/>
          </p:nvPr>
        </p:nvSpPr>
        <p:spPr>
          <a:xfrm>
            <a:off x="8489452" y="7519764"/>
            <a:ext cx="1080120" cy="72008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t" bIns="81625" lIns="163275" spcFirstLastPara="1" rIns="163275" wrap="square" tIns="81625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latin typeface="Ultra"/>
                <a:ea typeface="Ultra"/>
                <a:cs typeface="Ultra"/>
                <a:sym typeface="Ultra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3" name="Google Shape;163;p9"/>
          <p:cNvSpPr/>
          <p:nvPr/>
        </p:nvSpPr>
        <p:spPr>
          <a:xfrm rot="5400000">
            <a:off x="9209135" y="8167440"/>
            <a:ext cx="288034" cy="432841"/>
          </a:xfrm>
          <a:prstGeom prst="rtTriangle">
            <a:avLst/>
          </a:prstGeom>
          <a:solidFill>
            <a:srgbClr val="5D167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4" name="Google Shape;164;p9"/>
          <p:cNvSpPr txBox="1"/>
          <p:nvPr>
            <p:ph idx="19" type="body"/>
          </p:nvPr>
        </p:nvSpPr>
        <p:spPr>
          <a:xfrm>
            <a:off x="8705476" y="7403884"/>
            <a:ext cx="648072" cy="1008112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Autofit/>
          </a:bodyPr>
          <a:lstStyle>
            <a:lvl1pPr indent="-228600" lvl="0" marL="457200" algn="ctr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i="0" sz="4400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5" name="Google Shape;165;p9"/>
          <p:cNvSpPr txBox="1"/>
          <p:nvPr>
            <p:ph idx="20" type="body"/>
          </p:nvPr>
        </p:nvSpPr>
        <p:spPr>
          <a:xfrm>
            <a:off x="9679188" y="7519764"/>
            <a:ext cx="7737326" cy="720080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4"/>
              </a:buClr>
              <a:buSzPts val="3200"/>
              <a:buNone/>
              <a:defRPr i="0" sz="320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6" name="Google Shape;166;p9"/>
          <p:cNvSpPr txBox="1"/>
          <p:nvPr>
            <p:ph idx="21" type="body"/>
          </p:nvPr>
        </p:nvSpPr>
        <p:spPr>
          <a:xfrm>
            <a:off x="9713587" y="8311852"/>
            <a:ext cx="7702927" cy="576064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i="0" sz="2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7" name="Google Shape;167;p9"/>
          <p:cNvSpPr/>
          <p:nvPr/>
        </p:nvSpPr>
        <p:spPr>
          <a:xfrm>
            <a:off x="9857604" y="8239844"/>
            <a:ext cx="3240360" cy="72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8" name="Google Shape;168;p9"/>
          <p:cNvSpPr txBox="1"/>
          <p:nvPr>
            <p:ph idx="12" type="sldNum"/>
          </p:nvPr>
        </p:nvSpPr>
        <p:spPr>
          <a:xfrm>
            <a:off x="17136094" y="9432788"/>
            <a:ext cx="1080120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>
            <a:lvl1pPr indent="0" lvl="0" marL="0" algn="ctr">
              <a:spcBef>
                <a:spcPts val="0"/>
              </a:spcBef>
              <a:buNone/>
              <a:defRPr sz="2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algn="ctr">
              <a:spcBef>
                <a:spcPts val="0"/>
              </a:spcBef>
              <a:buNone/>
              <a:defRPr sz="2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algn="ctr">
              <a:spcBef>
                <a:spcPts val="0"/>
              </a:spcBef>
              <a:buNone/>
              <a:defRPr sz="2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algn="ctr">
              <a:spcBef>
                <a:spcPts val="0"/>
              </a:spcBef>
              <a:buNone/>
              <a:defRPr sz="2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algn="ctr">
              <a:spcBef>
                <a:spcPts val="0"/>
              </a:spcBef>
              <a:buNone/>
              <a:defRPr sz="2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algn="ctr">
              <a:spcBef>
                <a:spcPts val="0"/>
              </a:spcBef>
              <a:buNone/>
              <a:defRPr sz="2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algn="ctr">
              <a:spcBef>
                <a:spcPts val="0"/>
              </a:spcBef>
              <a:buNone/>
              <a:defRPr sz="2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algn="ctr">
              <a:spcBef>
                <a:spcPts val="0"/>
              </a:spcBef>
              <a:buNone/>
              <a:defRPr sz="2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algn="ctr">
              <a:spcBef>
                <a:spcPts val="0"/>
              </a:spcBef>
              <a:buNone/>
              <a:defRPr sz="2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5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4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25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4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75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4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25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4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75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4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25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4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75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4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25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4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75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4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4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4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4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4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4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4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4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4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4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5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5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5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25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75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325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375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425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475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25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75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625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6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6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6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6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6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6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6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6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6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6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5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6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8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6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85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6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9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6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95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6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6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5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6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1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6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15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6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6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6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6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6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6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6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Columns">
  <p:cSld name="2 Columns">
    <p:spTree>
      <p:nvGrpSpPr>
        <p:cNvPr id="1689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p83"/>
          <p:cNvSpPr txBox="1"/>
          <p:nvPr>
            <p:ph type="title"/>
          </p:nvPr>
        </p:nvSpPr>
        <p:spPr>
          <a:xfrm>
            <a:off x="3072630" y="246956"/>
            <a:ext cx="14349566" cy="1203151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91" name="Google Shape;1691;p83"/>
          <p:cNvSpPr txBox="1"/>
          <p:nvPr>
            <p:ph idx="11" type="ftr"/>
          </p:nvPr>
        </p:nvSpPr>
        <p:spPr>
          <a:xfrm>
            <a:off x="10507991" y="9463858"/>
            <a:ext cx="5790697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92" name="Google Shape;1692;p83"/>
          <p:cNvSpPr txBox="1"/>
          <p:nvPr>
            <p:ph idx="12" type="sldNum"/>
          </p:nvPr>
        </p:nvSpPr>
        <p:spPr>
          <a:xfrm>
            <a:off x="17151170" y="9432788"/>
            <a:ext cx="1080120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93" name="Google Shape;1693;p83"/>
          <p:cNvSpPr txBox="1"/>
          <p:nvPr>
            <p:ph idx="1" type="body"/>
          </p:nvPr>
        </p:nvSpPr>
        <p:spPr>
          <a:xfrm>
            <a:off x="3166542" y="1543100"/>
            <a:ext cx="14329592" cy="504056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rgbClr val="8D8D8D"/>
              </a:buClr>
              <a:buSzPts val="2400"/>
              <a:buNone/>
              <a:defRPr i="1">
                <a:solidFill>
                  <a:srgbClr val="8D8D8D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94" name="Google Shape;1694;p83"/>
          <p:cNvSpPr/>
          <p:nvPr/>
        </p:nvSpPr>
        <p:spPr>
          <a:xfrm>
            <a:off x="3238550" y="1399084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95" name="Google Shape;1695;p83"/>
          <p:cNvSpPr/>
          <p:nvPr/>
        </p:nvSpPr>
        <p:spPr>
          <a:xfrm rot="3600000">
            <a:off x="1165671" y="2943135"/>
            <a:ext cx="1492195" cy="1492195"/>
          </a:xfrm>
          <a:prstGeom prst="blockArc">
            <a:avLst>
              <a:gd fmla="val 18941412" name="adj1"/>
              <a:gd fmla="val 11732646" name="adj2"/>
              <a:gd fmla="val 4340" name="adj3"/>
            </a:avLst>
          </a:prstGeom>
          <a:solidFill>
            <a:srgbClr val="B7DF7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accent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96" name="Google Shape;1696;p83"/>
          <p:cNvSpPr/>
          <p:nvPr/>
        </p:nvSpPr>
        <p:spPr>
          <a:xfrm rot="6618510">
            <a:off x="1282259" y="3059723"/>
            <a:ext cx="1259018" cy="1259018"/>
          </a:xfrm>
          <a:prstGeom prst="blockArc">
            <a:avLst>
              <a:gd fmla="val 19452122" name="adj1"/>
              <a:gd fmla="val 11742259" name="adj2"/>
              <a:gd fmla="val 4894" name="adj3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accent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97" name="Google Shape;1697;p83"/>
          <p:cNvSpPr txBox="1"/>
          <p:nvPr>
            <p:ph idx="2" type="body"/>
          </p:nvPr>
        </p:nvSpPr>
        <p:spPr>
          <a:xfrm>
            <a:off x="2023051" y="3178605"/>
            <a:ext cx="6833566" cy="790352"/>
          </a:xfrm>
          <a:prstGeom prst="rect">
            <a:avLst/>
          </a:prstGeom>
          <a:noFill/>
          <a:ln>
            <a:noFill/>
          </a:ln>
        </p:spPr>
        <p:txBody>
          <a:bodyPr anchorCtr="0" anchor="b" bIns="81625" lIns="163275" spcFirstLastPara="1" rIns="163275" wrap="square" tIns="81625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98" name="Google Shape;1698;p83"/>
          <p:cNvSpPr txBox="1"/>
          <p:nvPr>
            <p:ph idx="3" type="body"/>
          </p:nvPr>
        </p:nvSpPr>
        <p:spPr>
          <a:xfrm>
            <a:off x="2709066" y="3884782"/>
            <a:ext cx="6147552" cy="4726742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99" name="Google Shape;1699;p83"/>
          <p:cNvSpPr/>
          <p:nvPr/>
        </p:nvSpPr>
        <p:spPr>
          <a:xfrm rot="3600000">
            <a:off x="9415504" y="2940038"/>
            <a:ext cx="1492195" cy="1492195"/>
          </a:xfrm>
          <a:prstGeom prst="blockArc">
            <a:avLst>
              <a:gd fmla="val 18941412" name="adj1"/>
              <a:gd fmla="val 11732646" name="adj2"/>
              <a:gd fmla="val 4340" name="adj3"/>
            </a:avLst>
          </a:prstGeom>
          <a:solidFill>
            <a:srgbClr val="FD91A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accent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00" name="Google Shape;1700;p83"/>
          <p:cNvSpPr/>
          <p:nvPr/>
        </p:nvSpPr>
        <p:spPr>
          <a:xfrm rot="6618510">
            <a:off x="9532092" y="3056626"/>
            <a:ext cx="1259018" cy="1259018"/>
          </a:xfrm>
          <a:prstGeom prst="blockArc">
            <a:avLst>
              <a:gd fmla="val 19452122" name="adj1"/>
              <a:gd fmla="val 11742259" name="adj2"/>
              <a:gd fmla="val 4894" name="adj3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accent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01" name="Google Shape;1701;p83"/>
          <p:cNvSpPr txBox="1"/>
          <p:nvPr>
            <p:ph idx="4" type="body"/>
          </p:nvPr>
        </p:nvSpPr>
        <p:spPr>
          <a:xfrm>
            <a:off x="10272884" y="3175508"/>
            <a:ext cx="6833566" cy="790352"/>
          </a:xfrm>
          <a:prstGeom prst="rect">
            <a:avLst/>
          </a:prstGeom>
          <a:noFill/>
          <a:ln>
            <a:noFill/>
          </a:ln>
        </p:spPr>
        <p:txBody>
          <a:bodyPr anchorCtr="0" anchor="b" bIns="81625" lIns="163275" spcFirstLastPara="1" rIns="163275" wrap="square" tIns="81625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02" name="Google Shape;1702;p83"/>
          <p:cNvSpPr txBox="1"/>
          <p:nvPr>
            <p:ph idx="5" type="body"/>
          </p:nvPr>
        </p:nvSpPr>
        <p:spPr>
          <a:xfrm>
            <a:off x="10958899" y="3881685"/>
            <a:ext cx="6147552" cy="4726742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6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9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9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9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9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9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9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9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9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9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6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6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6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6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69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69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69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69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69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69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69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69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69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5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69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5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69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25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69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75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69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25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69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75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69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25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69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75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69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25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69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75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7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6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7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6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70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70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70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70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70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70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70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70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70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5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70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70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70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70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5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70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70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5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70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70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5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70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WOT">
  <p:cSld name="SWOT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84"/>
          <p:cNvSpPr/>
          <p:nvPr/>
        </p:nvSpPr>
        <p:spPr>
          <a:xfrm>
            <a:off x="0" y="5160785"/>
            <a:ext cx="7773622" cy="2739165"/>
          </a:xfrm>
          <a:prstGeom prst="rect">
            <a:avLst/>
          </a:prstGeom>
          <a:solidFill>
            <a:srgbClr val="E7F4D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accent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05" name="Google Shape;1705;p84"/>
          <p:cNvSpPr/>
          <p:nvPr/>
        </p:nvSpPr>
        <p:spPr>
          <a:xfrm>
            <a:off x="0" y="2421624"/>
            <a:ext cx="7773622" cy="2739165"/>
          </a:xfrm>
          <a:prstGeom prst="rect">
            <a:avLst/>
          </a:prstGeom>
          <a:solidFill>
            <a:srgbClr val="FFECC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accent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06" name="Google Shape;1706;p84"/>
          <p:cNvSpPr/>
          <p:nvPr/>
        </p:nvSpPr>
        <p:spPr>
          <a:xfrm>
            <a:off x="10512792" y="5160783"/>
            <a:ext cx="7773621" cy="2739165"/>
          </a:xfrm>
          <a:prstGeom prst="rect">
            <a:avLst/>
          </a:prstGeom>
          <a:solidFill>
            <a:srgbClr val="FED9E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accent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07" name="Google Shape;1707;p84"/>
          <p:cNvSpPr/>
          <p:nvPr/>
        </p:nvSpPr>
        <p:spPr>
          <a:xfrm rot="-8100000">
            <a:off x="9713304" y="5561922"/>
            <a:ext cx="1936884" cy="1936884"/>
          </a:xfrm>
          <a:prstGeom prst="rtTriangle">
            <a:avLst/>
          </a:prstGeom>
          <a:solidFill>
            <a:srgbClr val="F1024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accent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08" name="Google Shape;1708;p84"/>
          <p:cNvSpPr/>
          <p:nvPr/>
        </p:nvSpPr>
        <p:spPr>
          <a:xfrm>
            <a:off x="10512791" y="2421618"/>
            <a:ext cx="7773621" cy="2739165"/>
          </a:xfrm>
          <a:prstGeom prst="rect">
            <a:avLst/>
          </a:prstGeom>
          <a:solidFill>
            <a:srgbClr val="C6F1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accent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09" name="Google Shape;1709;p84"/>
          <p:cNvSpPr/>
          <p:nvPr/>
        </p:nvSpPr>
        <p:spPr>
          <a:xfrm rot="-8100000">
            <a:off x="9713304" y="2822754"/>
            <a:ext cx="1936884" cy="1936884"/>
          </a:xfrm>
          <a:prstGeom prst="rtTriangle">
            <a:avLst/>
          </a:prstGeom>
          <a:solidFill>
            <a:srgbClr val="0081A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accent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10" name="Google Shape;1710;p84"/>
          <p:cNvSpPr/>
          <p:nvPr/>
        </p:nvSpPr>
        <p:spPr>
          <a:xfrm rot="2700000">
            <a:off x="6638095" y="5561922"/>
            <a:ext cx="1936884" cy="1936884"/>
          </a:xfrm>
          <a:prstGeom prst="rtTriangle">
            <a:avLst/>
          </a:prstGeom>
          <a:solidFill>
            <a:srgbClr val="65922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accent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11" name="Google Shape;1711;p84"/>
          <p:cNvSpPr/>
          <p:nvPr/>
        </p:nvSpPr>
        <p:spPr>
          <a:xfrm rot="2700000">
            <a:off x="6638095" y="2822754"/>
            <a:ext cx="1936884" cy="1936884"/>
          </a:xfrm>
          <a:prstGeom prst="rtTriangle">
            <a:avLst/>
          </a:prstGeom>
          <a:solidFill>
            <a:srgbClr val="CD7F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accent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12" name="Google Shape;1712;p84"/>
          <p:cNvSpPr/>
          <p:nvPr/>
        </p:nvSpPr>
        <p:spPr>
          <a:xfrm rot="2700000">
            <a:off x="6805180" y="2822762"/>
            <a:ext cx="1936884" cy="1936884"/>
          </a:xfrm>
          <a:prstGeom prst="rtTriangl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accent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13" name="Google Shape;1713;p84"/>
          <p:cNvSpPr/>
          <p:nvPr/>
        </p:nvSpPr>
        <p:spPr>
          <a:xfrm rot="-8100000">
            <a:off x="6805180" y="2822762"/>
            <a:ext cx="1936884" cy="1936884"/>
          </a:xfrm>
          <a:prstGeom prst="rtTriangle">
            <a:avLst/>
          </a:prstGeom>
          <a:solidFill>
            <a:srgbClr val="FEC87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accent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14" name="Google Shape;1714;p84"/>
          <p:cNvSpPr txBox="1"/>
          <p:nvPr>
            <p:ph type="title"/>
          </p:nvPr>
        </p:nvSpPr>
        <p:spPr>
          <a:xfrm>
            <a:off x="3072630" y="246956"/>
            <a:ext cx="14349566" cy="1203151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15" name="Google Shape;1715;p84"/>
          <p:cNvSpPr txBox="1"/>
          <p:nvPr>
            <p:ph idx="11" type="ftr"/>
          </p:nvPr>
        </p:nvSpPr>
        <p:spPr>
          <a:xfrm>
            <a:off x="10507991" y="9463858"/>
            <a:ext cx="5790697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16" name="Google Shape;1716;p84"/>
          <p:cNvSpPr txBox="1"/>
          <p:nvPr>
            <p:ph idx="12" type="sldNum"/>
          </p:nvPr>
        </p:nvSpPr>
        <p:spPr>
          <a:xfrm>
            <a:off x="17151170" y="9432788"/>
            <a:ext cx="1080120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17" name="Google Shape;1717;p84"/>
          <p:cNvSpPr txBox="1"/>
          <p:nvPr>
            <p:ph idx="1" type="body"/>
          </p:nvPr>
        </p:nvSpPr>
        <p:spPr>
          <a:xfrm>
            <a:off x="3166542" y="1543100"/>
            <a:ext cx="14329592" cy="504056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rgbClr val="8D8D8D"/>
              </a:buClr>
              <a:buSzPts val="2400"/>
              <a:buNone/>
              <a:defRPr i="1">
                <a:solidFill>
                  <a:srgbClr val="8D8D8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18" name="Google Shape;1718;p84"/>
          <p:cNvSpPr/>
          <p:nvPr/>
        </p:nvSpPr>
        <p:spPr>
          <a:xfrm>
            <a:off x="3238550" y="1399084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19" name="Google Shape;1719;p84"/>
          <p:cNvSpPr/>
          <p:nvPr/>
        </p:nvSpPr>
        <p:spPr>
          <a:xfrm rot="2700000">
            <a:off x="9544349" y="2822760"/>
            <a:ext cx="1936884" cy="1936884"/>
          </a:xfrm>
          <a:prstGeom prst="rtTriangle">
            <a:avLst/>
          </a:prstGeom>
          <a:solidFill>
            <a:srgbClr val="53D6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accent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20" name="Google Shape;1720;p84"/>
          <p:cNvSpPr/>
          <p:nvPr/>
        </p:nvSpPr>
        <p:spPr>
          <a:xfrm rot="-8100000">
            <a:off x="9544349" y="2822760"/>
            <a:ext cx="1936884" cy="1936884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accent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21" name="Google Shape;1721;p84"/>
          <p:cNvSpPr/>
          <p:nvPr/>
        </p:nvSpPr>
        <p:spPr>
          <a:xfrm rot="-8100000">
            <a:off x="6805179" y="5561931"/>
            <a:ext cx="1936884" cy="1936884"/>
          </a:xfrm>
          <a:prstGeom prst="rtTriangle">
            <a:avLst/>
          </a:prstGeom>
          <a:solidFill>
            <a:srgbClr val="B7DF7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accent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22" name="Google Shape;1722;p84"/>
          <p:cNvSpPr/>
          <p:nvPr/>
        </p:nvSpPr>
        <p:spPr>
          <a:xfrm rot="2700000">
            <a:off x="6805179" y="5561931"/>
            <a:ext cx="1936884" cy="1936884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accent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23" name="Google Shape;1723;p84"/>
          <p:cNvSpPr/>
          <p:nvPr/>
        </p:nvSpPr>
        <p:spPr>
          <a:xfrm rot="2700000">
            <a:off x="9544348" y="5561929"/>
            <a:ext cx="1936884" cy="1936884"/>
          </a:xfrm>
          <a:prstGeom prst="rtTriangle">
            <a:avLst/>
          </a:prstGeom>
          <a:solidFill>
            <a:srgbClr val="FD91A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accent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24" name="Google Shape;1724;p84"/>
          <p:cNvSpPr/>
          <p:nvPr/>
        </p:nvSpPr>
        <p:spPr>
          <a:xfrm rot="-8100000">
            <a:off x="9544348" y="5561929"/>
            <a:ext cx="1936884" cy="1936884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accent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25" name="Google Shape;1725;p84"/>
          <p:cNvSpPr txBox="1"/>
          <p:nvPr>
            <p:ph idx="2" type="body"/>
          </p:nvPr>
        </p:nvSpPr>
        <p:spPr>
          <a:xfrm>
            <a:off x="7233871" y="2981577"/>
            <a:ext cx="1079500" cy="1619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>
            <a:lvl1pPr indent="-228600" lvl="0" marL="457200" algn="ctr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  <a:latin typeface="Ultra"/>
                <a:ea typeface="Ultra"/>
                <a:cs typeface="Ultra"/>
                <a:sym typeface="Ultra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26" name="Google Shape;1726;p84"/>
          <p:cNvSpPr txBox="1"/>
          <p:nvPr>
            <p:ph idx="3" type="body"/>
          </p:nvPr>
        </p:nvSpPr>
        <p:spPr>
          <a:xfrm>
            <a:off x="9973040" y="2981577"/>
            <a:ext cx="1079500" cy="1619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>
            <a:lvl1pPr indent="-228600" lvl="0" marL="457200" algn="ctr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  <a:latin typeface="Ultra"/>
                <a:ea typeface="Ultra"/>
                <a:cs typeface="Ultra"/>
                <a:sym typeface="Ultra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27" name="Google Shape;1727;p84"/>
          <p:cNvSpPr txBox="1"/>
          <p:nvPr>
            <p:ph idx="4" type="body"/>
          </p:nvPr>
        </p:nvSpPr>
        <p:spPr>
          <a:xfrm>
            <a:off x="7233872" y="5720746"/>
            <a:ext cx="1079500" cy="1619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>
            <a:lvl1pPr indent="-228600" lvl="0" marL="457200" algn="ctr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  <a:latin typeface="Ultra"/>
                <a:ea typeface="Ultra"/>
                <a:cs typeface="Ultra"/>
                <a:sym typeface="Ultra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28" name="Google Shape;1728;p84"/>
          <p:cNvSpPr txBox="1"/>
          <p:nvPr>
            <p:ph idx="5" type="body"/>
          </p:nvPr>
        </p:nvSpPr>
        <p:spPr>
          <a:xfrm>
            <a:off x="9973041" y="5720746"/>
            <a:ext cx="1079500" cy="1619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>
            <a:lvl1pPr indent="-228600" lvl="0" marL="457200" algn="ctr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  <a:latin typeface="Ultra"/>
                <a:ea typeface="Ultra"/>
                <a:cs typeface="Ultra"/>
                <a:sym typeface="Ultra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29" name="Google Shape;1729;p84"/>
          <p:cNvSpPr txBox="1"/>
          <p:nvPr>
            <p:ph idx="6" type="body"/>
          </p:nvPr>
        </p:nvSpPr>
        <p:spPr>
          <a:xfrm>
            <a:off x="626300" y="2538669"/>
            <a:ext cx="5361141" cy="2505075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rmAutofit/>
          </a:bodyPr>
          <a:lstStyle>
            <a:lvl1pPr indent="-355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Noto Sans Symbols"/>
              <a:buChar char="●"/>
              <a:defRPr sz="2000">
                <a:solidFill>
                  <a:schemeClr val="dk2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30" name="Google Shape;1730;p84"/>
          <p:cNvSpPr txBox="1"/>
          <p:nvPr>
            <p:ph idx="7" type="body"/>
          </p:nvPr>
        </p:nvSpPr>
        <p:spPr>
          <a:xfrm>
            <a:off x="625965" y="5277830"/>
            <a:ext cx="5361141" cy="2505075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rmAutofit/>
          </a:bodyPr>
          <a:lstStyle>
            <a:lvl1pPr indent="-355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Noto Sans Symbols"/>
              <a:buChar char="●"/>
              <a:defRPr sz="2000">
                <a:solidFill>
                  <a:schemeClr val="dk2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31" name="Google Shape;1731;p84"/>
          <p:cNvSpPr txBox="1"/>
          <p:nvPr>
            <p:ph idx="8" type="body"/>
          </p:nvPr>
        </p:nvSpPr>
        <p:spPr>
          <a:xfrm>
            <a:off x="12114295" y="2538668"/>
            <a:ext cx="5435004" cy="2505075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rmAutofit/>
          </a:bodyPr>
          <a:lstStyle>
            <a:lvl1pPr indent="-355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●"/>
              <a:defRPr sz="2000">
                <a:solidFill>
                  <a:schemeClr val="dk2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32" name="Google Shape;1732;p84"/>
          <p:cNvSpPr txBox="1"/>
          <p:nvPr>
            <p:ph idx="9" type="body"/>
          </p:nvPr>
        </p:nvSpPr>
        <p:spPr>
          <a:xfrm>
            <a:off x="12113960" y="5277829"/>
            <a:ext cx="5435004" cy="2505075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rmAutofit/>
          </a:bodyPr>
          <a:lstStyle>
            <a:lvl1pPr indent="-355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Noto Sans Symbols"/>
              <a:buChar char="●"/>
              <a:defRPr sz="2000">
                <a:solidFill>
                  <a:schemeClr val="dk2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33" name="Google Shape;1733;p84"/>
          <p:cNvSpPr/>
          <p:nvPr/>
        </p:nvSpPr>
        <p:spPr>
          <a:xfrm>
            <a:off x="0" y="2421624"/>
            <a:ext cx="526093" cy="2739165"/>
          </a:xfrm>
          <a:prstGeom prst="rect">
            <a:avLst/>
          </a:prstGeom>
          <a:solidFill>
            <a:srgbClr val="FEDAA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accent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34" name="Google Shape;1734;p84"/>
          <p:cNvSpPr/>
          <p:nvPr/>
        </p:nvSpPr>
        <p:spPr>
          <a:xfrm>
            <a:off x="-1" y="5160792"/>
            <a:ext cx="526093" cy="2739165"/>
          </a:xfrm>
          <a:prstGeom prst="rect">
            <a:avLst/>
          </a:prstGeom>
          <a:solidFill>
            <a:srgbClr val="CFEAA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accent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35" name="Google Shape;1735;p84"/>
          <p:cNvSpPr/>
          <p:nvPr/>
        </p:nvSpPr>
        <p:spPr>
          <a:xfrm>
            <a:off x="17760320" y="2421612"/>
            <a:ext cx="526093" cy="2739165"/>
          </a:xfrm>
          <a:prstGeom prst="rect">
            <a:avLst/>
          </a:prstGeom>
          <a:solidFill>
            <a:srgbClr val="8DE3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accent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36" name="Google Shape;1736;p84"/>
          <p:cNvSpPr/>
          <p:nvPr/>
        </p:nvSpPr>
        <p:spPr>
          <a:xfrm>
            <a:off x="17760320" y="5160780"/>
            <a:ext cx="526093" cy="2739165"/>
          </a:xfrm>
          <a:prstGeom prst="rect">
            <a:avLst/>
          </a:prstGeom>
          <a:solidFill>
            <a:srgbClr val="FEB4C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accent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37" name="Google Shape;1737;p84"/>
          <p:cNvSpPr txBox="1"/>
          <p:nvPr>
            <p:ph idx="13" type="body"/>
          </p:nvPr>
        </p:nvSpPr>
        <p:spPr>
          <a:xfrm>
            <a:off x="1078310" y="8292507"/>
            <a:ext cx="16200314" cy="1003893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38" name="Google Shape;1738;p84"/>
          <p:cNvSpPr/>
          <p:nvPr/>
        </p:nvSpPr>
        <p:spPr>
          <a:xfrm>
            <a:off x="1222326" y="8148492"/>
            <a:ext cx="3240360" cy="72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7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1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1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1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1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1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1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1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1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1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00"/>
                                        <p:tgtEl>
                                          <p:spTgt spid="17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00"/>
                                        <p:tgtEl>
                                          <p:spTgt spid="17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2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2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2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2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2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2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2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2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2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00"/>
                                        <p:tgtEl>
                                          <p:spTgt spid="17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00"/>
                                        <p:tgtEl>
                                          <p:spTgt spid="17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2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2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2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2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2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2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2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2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2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00"/>
                                        <p:tgtEl>
                                          <p:spTgt spid="17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00"/>
                                        <p:tgtEl>
                                          <p:spTgt spid="17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2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2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2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2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2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2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2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2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2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00"/>
                                        <p:tgtEl>
                                          <p:spTgt spid="17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00"/>
                                        <p:tgtEl>
                                          <p:spTgt spid="17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2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2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2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2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2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2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2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2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2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7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4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9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45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7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2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7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2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7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9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4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95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7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7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2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7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73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73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73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73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73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73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73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73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73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 Keywords and Descriptions">
  <p:cSld name="5 Keywords and Descriptions">
    <p:spTree>
      <p:nvGrpSpPr>
        <p:cNvPr id="1739" name="Shape 1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" name="Google Shape;1740;p85"/>
          <p:cNvSpPr/>
          <p:nvPr/>
        </p:nvSpPr>
        <p:spPr>
          <a:xfrm>
            <a:off x="1246656" y="7912524"/>
            <a:ext cx="15794443" cy="1090364"/>
          </a:xfrm>
          <a:prstGeom prst="roundRect">
            <a:avLst>
              <a:gd fmla="val 50000" name="adj"/>
            </a:avLst>
          </a:prstGeom>
          <a:solidFill>
            <a:srgbClr val="FFECC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1" name="Google Shape;1741;p85"/>
          <p:cNvSpPr/>
          <p:nvPr/>
        </p:nvSpPr>
        <p:spPr>
          <a:xfrm>
            <a:off x="1246656" y="6547141"/>
            <a:ext cx="15794443" cy="1090364"/>
          </a:xfrm>
          <a:prstGeom prst="roundRect">
            <a:avLst>
              <a:gd fmla="val 50000" name="adj"/>
            </a:avLst>
          </a:prstGeom>
          <a:solidFill>
            <a:srgbClr val="EFD7F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2" name="Google Shape;1742;p85"/>
          <p:cNvSpPr/>
          <p:nvPr/>
        </p:nvSpPr>
        <p:spPr>
          <a:xfrm>
            <a:off x="1246656" y="2450995"/>
            <a:ext cx="15794443" cy="1090364"/>
          </a:xfrm>
          <a:prstGeom prst="roundRect">
            <a:avLst>
              <a:gd fmla="val 50000" name="adj"/>
            </a:avLst>
          </a:prstGeom>
          <a:solidFill>
            <a:srgbClr val="C6F1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3" name="Google Shape;1743;p85"/>
          <p:cNvSpPr/>
          <p:nvPr/>
        </p:nvSpPr>
        <p:spPr>
          <a:xfrm>
            <a:off x="1246656" y="3816377"/>
            <a:ext cx="15794443" cy="1090364"/>
          </a:xfrm>
          <a:prstGeom prst="roundRect">
            <a:avLst>
              <a:gd fmla="val 50000" name="adj"/>
            </a:avLst>
          </a:prstGeom>
          <a:solidFill>
            <a:srgbClr val="E7F4D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4" name="Google Shape;1744;p85"/>
          <p:cNvSpPr/>
          <p:nvPr/>
        </p:nvSpPr>
        <p:spPr>
          <a:xfrm>
            <a:off x="1246656" y="5181759"/>
            <a:ext cx="15794443" cy="1090364"/>
          </a:xfrm>
          <a:prstGeom prst="roundRect">
            <a:avLst>
              <a:gd fmla="val 50000" name="adj"/>
            </a:avLst>
          </a:prstGeom>
          <a:solidFill>
            <a:srgbClr val="FED9E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5" name="Google Shape;1745;p85"/>
          <p:cNvSpPr/>
          <p:nvPr/>
        </p:nvSpPr>
        <p:spPr>
          <a:xfrm>
            <a:off x="16057427" y="2582432"/>
            <a:ext cx="828000" cy="828000"/>
          </a:xfrm>
          <a:prstGeom prst="ellipse">
            <a:avLst/>
          </a:prstGeom>
          <a:solidFill>
            <a:srgbClr val="53D6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accent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46" name="Google Shape;1746;p85"/>
          <p:cNvSpPr/>
          <p:nvPr/>
        </p:nvSpPr>
        <p:spPr>
          <a:xfrm>
            <a:off x="16057427" y="3947305"/>
            <a:ext cx="828000" cy="828000"/>
          </a:xfrm>
          <a:prstGeom prst="ellipse">
            <a:avLst/>
          </a:prstGeom>
          <a:solidFill>
            <a:srgbClr val="B7DF7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accent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47" name="Google Shape;1747;p85"/>
          <p:cNvSpPr/>
          <p:nvPr/>
        </p:nvSpPr>
        <p:spPr>
          <a:xfrm>
            <a:off x="16057427" y="5312687"/>
            <a:ext cx="828000" cy="828000"/>
          </a:xfrm>
          <a:prstGeom prst="ellipse">
            <a:avLst/>
          </a:prstGeom>
          <a:solidFill>
            <a:srgbClr val="FD91A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accent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48" name="Google Shape;1748;p85"/>
          <p:cNvSpPr/>
          <p:nvPr/>
        </p:nvSpPr>
        <p:spPr>
          <a:xfrm>
            <a:off x="16057427" y="6678578"/>
            <a:ext cx="828000" cy="828000"/>
          </a:xfrm>
          <a:prstGeom prst="ellipse">
            <a:avLst/>
          </a:prstGeom>
          <a:solidFill>
            <a:srgbClr val="D08DE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accent4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49" name="Google Shape;1749;p85"/>
          <p:cNvSpPr/>
          <p:nvPr/>
        </p:nvSpPr>
        <p:spPr>
          <a:xfrm>
            <a:off x="16057427" y="8043961"/>
            <a:ext cx="828000" cy="828000"/>
          </a:xfrm>
          <a:prstGeom prst="ellipse">
            <a:avLst/>
          </a:prstGeom>
          <a:solidFill>
            <a:srgbClr val="FEC87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accent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50" name="Google Shape;1750;p85"/>
          <p:cNvSpPr txBox="1"/>
          <p:nvPr>
            <p:ph type="title"/>
          </p:nvPr>
        </p:nvSpPr>
        <p:spPr>
          <a:xfrm>
            <a:off x="3072630" y="246956"/>
            <a:ext cx="14349566" cy="1203151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51" name="Google Shape;1751;p85"/>
          <p:cNvSpPr txBox="1"/>
          <p:nvPr>
            <p:ph idx="11" type="ftr"/>
          </p:nvPr>
        </p:nvSpPr>
        <p:spPr>
          <a:xfrm>
            <a:off x="10507991" y="9463858"/>
            <a:ext cx="5790697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52" name="Google Shape;1752;p85"/>
          <p:cNvSpPr txBox="1"/>
          <p:nvPr>
            <p:ph idx="12" type="sldNum"/>
          </p:nvPr>
        </p:nvSpPr>
        <p:spPr>
          <a:xfrm>
            <a:off x="17151170" y="9432788"/>
            <a:ext cx="1080120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53" name="Google Shape;1753;p85"/>
          <p:cNvSpPr txBox="1"/>
          <p:nvPr>
            <p:ph idx="1" type="body"/>
          </p:nvPr>
        </p:nvSpPr>
        <p:spPr>
          <a:xfrm>
            <a:off x="3166542" y="1543100"/>
            <a:ext cx="14329592" cy="504056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rgbClr val="8D8D8D"/>
              </a:buClr>
              <a:buSzPts val="2400"/>
              <a:buNone/>
              <a:defRPr i="1">
                <a:solidFill>
                  <a:srgbClr val="8D8D8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54" name="Google Shape;1754;p85"/>
          <p:cNvSpPr/>
          <p:nvPr/>
        </p:nvSpPr>
        <p:spPr>
          <a:xfrm>
            <a:off x="3238550" y="1399084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55" name="Google Shape;1755;p85"/>
          <p:cNvSpPr txBox="1"/>
          <p:nvPr>
            <p:ph idx="2" type="body"/>
          </p:nvPr>
        </p:nvSpPr>
        <p:spPr>
          <a:xfrm>
            <a:off x="6922703" y="2456986"/>
            <a:ext cx="8996169" cy="1078383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i="0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56" name="Google Shape;1756;p85"/>
          <p:cNvSpPr txBox="1"/>
          <p:nvPr>
            <p:ph idx="3" type="body"/>
          </p:nvPr>
        </p:nvSpPr>
        <p:spPr>
          <a:xfrm>
            <a:off x="6922703" y="3822368"/>
            <a:ext cx="8996169" cy="1078383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i="0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57" name="Google Shape;1757;p85"/>
          <p:cNvSpPr txBox="1"/>
          <p:nvPr>
            <p:ph idx="4" type="body"/>
          </p:nvPr>
        </p:nvSpPr>
        <p:spPr>
          <a:xfrm>
            <a:off x="6922703" y="5187750"/>
            <a:ext cx="8996169" cy="1078383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i="0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58" name="Google Shape;1758;p85"/>
          <p:cNvSpPr txBox="1"/>
          <p:nvPr>
            <p:ph idx="5" type="body"/>
          </p:nvPr>
        </p:nvSpPr>
        <p:spPr>
          <a:xfrm>
            <a:off x="6922703" y="6553132"/>
            <a:ext cx="8996169" cy="1078383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i="0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59" name="Google Shape;1759;p85"/>
          <p:cNvSpPr txBox="1"/>
          <p:nvPr>
            <p:ph idx="6" type="body"/>
          </p:nvPr>
        </p:nvSpPr>
        <p:spPr>
          <a:xfrm>
            <a:off x="6922703" y="7918515"/>
            <a:ext cx="8996169" cy="1078383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i="0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60" name="Google Shape;1760;p85"/>
          <p:cNvSpPr/>
          <p:nvPr/>
        </p:nvSpPr>
        <p:spPr>
          <a:xfrm>
            <a:off x="1385199" y="2581923"/>
            <a:ext cx="5112067" cy="828509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1" name="Google Shape;1761;p85"/>
          <p:cNvSpPr/>
          <p:nvPr/>
        </p:nvSpPr>
        <p:spPr>
          <a:xfrm>
            <a:off x="1385199" y="3947305"/>
            <a:ext cx="5112067" cy="828509"/>
          </a:xfrm>
          <a:prstGeom prst="roundRect">
            <a:avLst>
              <a:gd fmla="val 5000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2" name="Google Shape;1762;p85"/>
          <p:cNvSpPr/>
          <p:nvPr/>
        </p:nvSpPr>
        <p:spPr>
          <a:xfrm>
            <a:off x="1385199" y="8043452"/>
            <a:ext cx="5112067" cy="828509"/>
          </a:xfrm>
          <a:prstGeom prst="roundRect">
            <a:avLst>
              <a:gd fmla="val 50000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3" name="Google Shape;1763;p85"/>
          <p:cNvSpPr/>
          <p:nvPr/>
        </p:nvSpPr>
        <p:spPr>
          <a:xfrm>
            <a:off x="1385199" y="5312687"/>
            <a:ext cx="5112067" cy="828509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4" name="Google Shape;1764;p85"/>
          <p:cNvSpPr/>
          <p:nvPr/>
        </p:nvSpPr>
        <p:spPr>
          <a:xfrm>
            <a:off x="1385199" y="6678069"/>
            <a:ext cx="5112067" cy="828509"/>
          </a:xfrm>
          <a:prstGeom prst="roundRect">
            <a:avLst>
              <a:gd fmla="val 50000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5" name="Google Shape;1765;p85"/>
          <p:cNvSpPr txBox="1"/>
          <p:nvPr>
            <p:ph idx="7" type="body"/>
          </p:nvPr>
        </p:nvSpPr>
        <p:spPr>
          <a:xfrm>
            <a:off x="1680652" y="2723411"/>
            <a:ext cx="4521160" cy="545533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>
            <a:lvl1pPr indent="-228600" lvl="0" marL="457200" algn="ctr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i="0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66" name="Google Shape;1766;p85"/>
          <p:cNvSpPr txBox="1"/>
          <p:nvPr>
            <p:ph idx="8" type="body"/>
          </p:nvPr>
        </p:nvSpPr>
        <p:spPr>
          <a:xfrm>
            <a:off x="1680652" y="8184940"/>
            <a:ext cx="4521160" cy="545533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>
            <a:lvl1pPr indent="-228600" lvl="0" marL="457200" algn="ctr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i="0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67" name="Google Shape;1767;p85"/>
          <p:cNvSpPr txBox="1"/>
          <p:nvPr>
            <p:ph idx="9" type="body"/>
          </p:nvPr>
        </p:nvSpPr>
        <p:spPr>
          <a:xfrm>
            <a:off x="1680652" y="4088792"/>
            <a:ext cx="4521160" cy="545533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>
            <a:lvl1pPr indent="-228600" lvl="0" marL="457200" algn="ctr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i="0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68" name="Google Shape;1768;p85"/>
          <p:cNvSpPr txBox="1"/>
          <p:nvPr>
            <p:ph idx="13" type="body"/>
          </p:nvPr>
        </p:nvSpPr>
        <p:spPr>
          <a:xfrm>
            <a:off x="1680652" y="5454174"/>
            <a:ext cx="4521160" cy="545533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>
            <a:lvl1pPr indent="-228600" lvl="0" marL="457200" algn="ctr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i="0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69" name="Google Shape;1769;p85"/>
          <p:cNvSpPr txBox="1"/>
          <p:nvPr>
            <p:ph idx="14" type="body"/>
          </p:nvPr>
        </p:nvSpPr>
        <p:spPr>
          <a:xfrm>
            <a:off x="1680652" y="6819556"/>
            <a:ext cx="4521160" cy="545533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>
            <a:lvl1pPr indent="-228600" lvl="0" marL="457200" algn="ctr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i="0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7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5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5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5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5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5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5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5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5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5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7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76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76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76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76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76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76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76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76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76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5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5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5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5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5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5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5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5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5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7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7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75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7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76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76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76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76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76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76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76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76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76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5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5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5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5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5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5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5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5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5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7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7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3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7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76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76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76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76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76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76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76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76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76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3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4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5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4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5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5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5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6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5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6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5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5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5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8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5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7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7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925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7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76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76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76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76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76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76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76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76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76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5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5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5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5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5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5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5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5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5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7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7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7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7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7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7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76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76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76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76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76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76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6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6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5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7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5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7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5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8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5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8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5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9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5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9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5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5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5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7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7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 Columns">
  <p:cSld name="4 Columns">
    <p:spTree>
      <p:nvGrpSpPr>
        <p:cNvPr id="1770" name="Shape 1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" name="Google Shape;1771;p86"/>
          <p:cNvSpPr txBox="1"/>
          <p:nvPr>
            <p:ph type="title"/>
          </p:nvPr>
        </p:nvSpPr>
        <p:spPr>
          <a:xfrm>
            <a:off x="3072630" y="246956"/>
            <a:ext cx="14349566" cy="1203151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72" name="Google Shape;1772;p86"/>
          <p:cNvSpPr txBox="1"/>
          <p:nvPr>
            <p:ph idx="11" type="ftr"/>
          </p:nvPr>
        </p:nvSpPr>
        <p:spPr>
          <a:xfrm>
            <a:off x="10507991" y="9463858"/>
            <a:ext cx="5790697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73" name="Google Shape;1773;p86"/>
          <p:cNvSpPr txBox="1"/>
          <p:nvPr>
            <p:ph idx="12" type="sldNum"/>
          </p:nvPr>
        </p:nvSpPr>
        <p:spPr>
          <a:xfrm>
            <a:off x="17151170" y="9432788"/>
            <a:ext cx="1080120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74" name="Google Shape;1774;p86"/>
          <p:cNvSpPr txBox="1"/>
          <p:nvPr>
            <p:ph idx="1" type="body"/>
          </p:nvPr>
        </p:nvSpPr>
        <p:spPr>
          <a:xfrm>
            <a:off x="3166542" y="1543100"/>
            <a:ext cx="14329592" cy="504056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rgbClr val="8D8D8D"/>
              </a:buClr>
              <a:buSzPts val="2400"/>
              <a:buNone/>
              <a:defRPr i="1">
                <a:solidFill>
                  <a:srgbClr val="8D8D8D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75" name="Google Shape;1775;p86"/>
          <p:cNvSpPr/>
          <p:nvPr/>
        </p:nvSpPr>
        <p:spPr>
          <a:xfrm>
            <a:off x="3238550" y="1399084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76" name="Google Shape;1776;p86"/>
          <p:cNvSpPr/>
          <p:nvPr/>
        </p:nvSpPr>
        <p:spPr>
          <a:xfrm rot="3600000">
            <a:off x="1165671" y="2420421"/>
            <a:ext cx="1492195" cy="1492195"/>
          </a:xfrm>
          <a:prstGeom prst="blockArc">
            <a:avLst>
              <a:gd fmla="val 18941412" name="adj1"/>
              <a:gd fmla="val 11732646" name="adj2"/>
              <a:gd fmla="val 4340" name="adj3"/>
            </a:avLst>
          </a:prstGeom>
          <a:solidFill>
            <a:srgbClr val="53D6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accent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77" name="Google Shape;1777;p86"/>
          <p:cNvSpPr/>
          <p:nvPr/>
        </p:nvSpPr>
        <p:spPr>
          <a:xfrm rot="6618510">
            <a:off x="1282259" y="2537009"/>
            <a:ext cx="1259018" cy="1259018"/>
          </a:xfrm>
          <a:prstGeom prst="blockArc">
            <a:avLst>
              <a:gd fmla="val 19452122" name="adj1"/>
              <a:gd fmla="val 11742259" name="adj2"/>
              <a:gd fmla="val 4894" name="adj3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accent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78" name="Google Shape;1778;p86"/>
          <p:cNvSpPr txBox="1"/>
          <p:nvPr>
            <p:ph idx="2" type="body"/>
          </p:nvPr>
        </p:nvSpPr>
        <p:spPr>
          <a:xfrm>
            <a:off x="2023050" y="2655891"/>
            <a:ext cx="7119363" cy="790352"/>
          </a:xfrm>
          <a:prstGeom prst="rect">
            <a:avLst/>
          </a:prstGeom>
          <a:noFill/>
          <a:ln>
            <a:noFill/>
          </a:ln>
        </p:spPr>
        <p:txBody>
          <a:bodyPr anchorCtr="0" anchor="b" bIns="81625" lIns="163275" spcFirstLastPara="1" rIns="163275" wrap="square" tIns="81625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79" name="Google Shape;1779;p86"/>
          <p:cNvSpPr txBox="1"/>
          <p:nvPr>
            <p:ph idx="3" type="body"/>
          </p:nvPr>
        </p:nvSpPr>
        <p:spPr>
          <a:xfrm>
            <a:off x="2709066" y="3362068"/>
            <a:ext cx="6433348" cy="2221750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80" name="Google Shape;1780;p86"/>
          <p:cNvSpPr/>
          <p:nvPr/>
        </p:nvSpPr>
        <p:spPr>
          <a:xfrm rot="3600000">
            <a:off x="1165671" y="5835460"/>
            <a:ext cx="1492195" cy="1492195"/>
          </a:xfrm>
          <a:prstGeom prst="blockArc">
            <a:avLst>
              <a:gd fmla="val 18941412" name="adj1"/>
              <a:gd fmla="val 11732646" name="adj2"/>
              <a:gd fmla="val 4340" name="adj3"/>
            </a:avLst>
          </a:prstGeom>
          <a:solidFill>
            <a:srgbClr val="B7DF7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accent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81" name="Google Shape;1781;p86"/>
          <p:cNvSpPr/>
          <p:nvPr/>
        </p:nvSpPr>
        <p:spPr>
          <a:xfrm rot="6618510">
            <a:off x="1282259" y="5952048"/>
            <a:ext cx="1259018" cy="1259018"/>
          </a:xfrm>
          <a:prstGeom prst="blockArc">
            <a:avLst>
              <a:gd fmla="val 19452122" name="adj1"/>
              <a:gd fmla="val 11742259" name="adj2"/>
              <a:gd fmla="val 4894" name="adj3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accent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82" name="Google Shape;1782;p86"/>
          <p:cNvSpPr txBox="1"/>
          <p:nvPr>
            <p:ph idx="4" type="body"/>
          </p:nvPr>
        </p:nvSpPr>
        <p:spPr>
          <a:xfrm>
            <a:off x="2023050" y="6070930"/>
            <a:ext cx="7119363" cy="790352"/>
          </a:xfrm>
          <a:prstGeom prst="rect">
            <a:avLst/>
          </a:prstGeom>
          <a:noFill/>
          <a:ln>
            <a:noFill/>
          </a:ln>
        </p:spPr>
        <p:txBody>
          <a:bodyPr anchorCtr="0" anchor="b" bIns="81625" lIns="163275" spcFirstLastPara="1" rIns="163275" wrap="square" tIns="81625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83" name="Google Shape;1783;p86"/>
          <p:cNvSpPr txBox="1"/>
          <p:nvPr>
            <p:ph idx="5" type="body"/>
          </p:nvPr>
        </p:nvSpPr>
        <p:spPr>
          <a:xfrm>
            <a:off x="2709066" y="6777107"/>
            <a:ext cx="6433348" cy="2221750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84" name="Google Shape;1784;p86"/>
          <p:cNvSpPr/>
          <p:nvPr/>
        </p:nvSpPr>
        <p:spPr>
          <a:xfrm rot="3600000">
            <a:off x="9371957" y="2423471"/>
            <a:ext cx="1492195" cy="1492195"/>
          </a:xfrm>
          <a:prstGeom prst="blockArc">
            <a:avLst>
              <a:gd fmla="val 18941412" name="adj1"/>
              <a:gd fmla="val 11732646" name="adj2"/>
              <a:gd fmla="val 4340" name="adj3"/>
            </a:avLst>
          </a:prstGeom>
          <a:solidFill>
            <a:srgbClr val="FD91A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accent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85" name="Google Shape;1785;p86"/>
          <p:cNvSpPr/>
          <p:nvPr/>
        </p:nvSpPr>
        <p:spPr>
          <a:xfrm rot="6618510">
            <a:off x="9488545" y="2540059"/>
            <a:ext cx="1259018" cy="1259018"/>
          </a:xfrm>
          <a:prstGeom prst="blockArc">
            <a:avLst>
              <a:gd fmla="val 19452122" name="adj1"/>
              <a:gd fmla="val 11742259" name="adj2"/>
              <a:gd fmla="val 4894" name="adj3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accent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86" name="Google Shape;1786;p86"/>
          <p:cNvSpPr txBox="1"/>
          <p:nvPr>
            <p:ph idx="6" type="body"/>
          </p:nvPr>
        </p:nvSpPr>
        <p:spPr>
          <a:xfrm>
            <a:off x="10229336" y="2658941"/>
            <a:ext cx="7119363" cy="790352"/>
          </a:xfrm>
          <a:prstGeom prst="rect">
            <a:avLst/>
          </a:prstGeom>
          <a:noFill/>
          <a:ln>
            <a:noFill/>
          </a:ln>
        </p:spPr>
        <p:txBody>
          <a:bodyPr anchorCtr="0" anchor="b" bIns="81625" lIns="163275" spcFirstLastPara="1" rIns="163275" wrap="square" tIns="81625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87" name="Google Shape;1787;p86"/>
          <p:cNvSpPr txBox="1"/>
          <p:nvPr>
            <p:ph idx="7" type="body"/>
          </p:nvPr>
        </p:nvSpPr>
        <p:spPr>
          <a:xfrm>
            <a:off x="10915352" y="3365118"/>
            <a:ext cx="6433348" cy="2221750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88" name="Google Shape;1788;p86"/>
          <p:cNvSpPr/>
          <p:nvPr/>
        </p:nvSpPr>
        <p:spPr>
          <a:xfrm rot="3600000">
            <a:off x="9371957" y="5838510"/>
            <a:ext cx="1492195" cy="1492195"/>
          </a:xfrm>
          <a:prstGeom prst="blockArc">
            <a:avLst>
              <a:gd fmla="val 18941412" name="adj1"/>
              <a:gd fmla="val 11732646" name="adj2"/>
              <a:gd fmla="val 4340" name="adj3"/>
            </a:avLst>
          </a:prstGeom>
          <a:solidFill>
            <a:srgbClr val="D08DE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accent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89" name="Google Shape;1789;p86"/>
          <p:cNvSpPr/>
          <p:nvPr/>
        </p:nvSpPr>
        <p:spPr>
          <a:xfrm rot="6618510">
            <a:off x="9488545" y="5955098"/>
            <a:ext cx="1259018" cy="1259018"/>
          </a:xfrm>
          <a:prstGeom prst="blockArc">
            <a:avLst>
              <a:gd fmla="val 19452122" name="adj1"/>
              <a:gd fmla="val 11742259" name="adj2"/>
              <a:gd fmla="val 4894" name="adj3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accent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90" name="Google Shape;1790;p86"/>
          <p:cNvSpPr txBox="1"/>
          <p:nvPr>
            <p:ph idx="8" type="body"/>
          </p:nvPr>
        </p:nvSpPr>
        <p:spPr>
          <a:xfrm>
            <a:off x="10229336" y="6073980"/>
            <a:ext cx="7119363" cy="790352"/>
          </a:xfrm>
          <a:prstGeom prst="rect">
            <a:avLst/>
          </a:prstGeom>
          <a:noFill/>
          <a:ln>
            <a:noFill/>
          </a:ln>
        </p:spPr>
        <p:txBody>
          <a:bodyPr anchorCtr="0" anchor="b" bIns="81625" lIns="163275" spcFirstLastPara="1" rIns="163275" wrap="square" tIns="81625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360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91" name="Google Shape;1791;p86"/>
          <p:cNvSpPr txBox="1"/>
          <p:nvPr>
            <p:ph idx="9" type="body"/>
          </p:nvPr>
        </p:nvSpPr>
        <p:spPr>
          <a:xfrm>
            <a:off x="10915352" y="6780157"/>
            <a:ext cx="6433348" cy="2221750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7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7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7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7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7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7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7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7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7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7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7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7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7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7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7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77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77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77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77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77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77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77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77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5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77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5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77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25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77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75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77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25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77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75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77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25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77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75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77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25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77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75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7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7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7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7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78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78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78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78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78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78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78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78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78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5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78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78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78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78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5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78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78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5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78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78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5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78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7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7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7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7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78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78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78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78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78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78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78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78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78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75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78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25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78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75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78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325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78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375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78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425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78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475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78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25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78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75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78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625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7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7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7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7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79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79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79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79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79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79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79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79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79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79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5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79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8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79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85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79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9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79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95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79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79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5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79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1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79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oop">
  <p:cSld name="Loop">
    <p:spTree>
      <p:nvGrpSpPr>
        <p:cNvPr id="1792" name="Shape 1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3" name="Google Shape;1793;p87"/>
          <p:cNvSpPr txBox="1"/>
          <p:nvPr>
            <p:ph type="title"/>
          </p:nvPr>
        </p:nvSpPr>
        <p:spPr>
          <a:xfrm>
            <a:off x="3072630" y="246956"/>
            <a:ext cx="14349566" cy="1203151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94" name="Google Shape;1794;p87"/>
          <p:cNvSpPr txBox="1"/>
          <p:nvPr>
            <p:ph idx="11" type="ftr"/>
          </p:nvPr>
        </p:nvSpPr>
        <p:spPr>
          <a:xfrm>
            <a:off x="10507991" y="9463858"/>
            <a:ext cx="5790697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95" name="Google Shape;1795;p87"/>
          <p:cNvSpPr txBox="1"/>
          <p:nvPr>
            <p:ph idx="12" type="sldNum"/>
          </p:nvPr>
        </p:nvSpPr>
        <p:spPr>
          <a:xfrm>
            <a:off x="17151170" y="9432788"/>
            <a:ext cx="1080120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96" name="Google Shape;1796;p87"/>
          <p:cNvSpPr txBox="1"/>
          <p:nvPr>
            <p:ph idx="1" type="body"/>
          </p:nvPr>
        </p:nvSpPr>
        <p:spPr>
          <a:xfrm>
            <a:off x="3166542" y="1543100"/>
            <a:ext cx="14329592" cy="504056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rgbClr val="8D8D8D"/>
              </a:buClr>
              <a:buSzPts val="2400"/>
              <a:buNone/>
              <a:defRPr i="1">
                <a:solidFill>
                  <a:srgbClr val="8D8D8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97" name="Google Shape;1797;p87"/>
          <p:cNvSpPr/>
          <p:nvPr/>
        </p:nvSpPr>
        <p:spPr>
          <a:xfrm>
            <a:off x="3238550" y="1399084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98" name="Google Shape;1798;p87"/>
          <p:cNvSpPr/>
          <p:nvPr/>
        </p:nvSpPr>
        <p:spPr>
          <a:xfrm>
            <a:off x="6262886" y="2738663"/>
            <a:ext cx="5760642" cy="5769284"/>
          </a:xfrm>
          <a:prstGeom prst="donut">
            <a:avLst>
              <a:gd fmla="val 8728" name="adj"/>
            </a:avLst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99" name="Google Shape;1799;p87"/>
          <p:cNvSpPr/>
          <p:nvPr/>
        </p:nvSpPr>
        <p:spPr>
          <a:xfrm>
            <a:off x="9178776" y="2738663"/>
            <a:ext cx="2844750" cy="3158992"/>
          </a:xfrm>
          <a:custGeom>
            <a:rect b="b" l="l" r="r" t="t"/>
            <a:pathLst>
              <a:path extrusionOk="0" h="3158992" w="2844750">
                <a:moveTo>
                  <a:pt x="0" y="0"/>
                </a:moveTo>
                <a:cubicBezTo>
                  <a:pt x="766552" y="20660"/>
                  <a:pt x="1499688" y="342349"/>
                  <a:pt x="2035609" y="903232"/>
                </a:cubicBezTo>
                <a:cubicBezTo>
                  <a:pt x="2555046" y="1446863"/>
                  <a:pt x="2841583" y="2165348"/>
                  <a:pt x="2844558" y="2907144"/>
                </a:cubicBezTo>
                <a:lnTo>
                  <a:pt x="2844750" y="2907144"/>
                </a:lnTo>
                <a:lnTo>
                  <a:pt x="2844567" y="2907327"/>
                </a:lnTo>
                <a:cubicBezTo>
                  <a:pt x="2844742" y="2908528"/>
                  <a:pt x="2844746" y="2909731"/>
                  <a:pt x="2844750" y="2910933"/>
                </a:cubicBezTo>
                <a:lnTo>
                  <a:pt x="2840961" y="2910933"/>
                </a:lnTo>
                <a:lnTo>
                  <a:pt x="2592902" y="3158992"/>
                </a:lnTo>
                <a:lnTo>
                  <a:pt x="2344843" y="2910933"/>
                </a:lnTo>
                <a:lnTo>
                  <a:pt x="2342765" y="2910933"/>
                </a:lnTo>
                <a:lnTo>
                  <a:pt x="2342652" y="2908742"/>
                </a:lnTo>
                <a:lnTo>
                  <a:pt x="2341054" y="2907144"/>
                </a:lnTo>
                <a:lnTo>
                  <a:pt x="2342570" y="2907144"/>
                </a:lnTo>
                <a:cubicBezTo>
                  <a:pt x="2339408" y="2293718"/>
                  <a:pt x="2102129" y="1699740"/>
                  <a:pt x="1672540" y="1250142"/>
                </a:cubicBezTo>
                <a:cubicBezTo>
                  <a:pt x="1232013" y="789097"/>
                  <a:pt x="630616" y="523165"/>
                  <a:pt x="927" y="502769"/>
                </a:cubicBezTo>
                <a:lnTo>
                  <a:pt x="251847" y="251850"/>
                </a:lnTo>
                <a:lnTo>
                  <a:pt x="0" y="2"/>
                </a:lnTo>
                <a:close/>
              </a:path>
            </a:pathLst>
          </a:custGeom>
          <a:solidFill>
            <a:srgbClr val="C6F1FF"/>
          </a:solidFill>
          <a:ln cap="flat" cmpd="sng" w="38100">
            <a:solidFill>
              <a:srgbClr val="F7F7F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00" name="Google Shape;1800;p87"/>
          <p:cNvSpPr/>
          <p:nvPr/>
        </p:nvSpPr>
        <p:spPr>
          <a:xfrm rot="5400000">
            <a:off x="9021655" y="5506074"/>
            <a:ext cx="2844750" cy="3158992"/>
          </a:xfrm>
          <a:custGeom>
            <a:rect b="b" l="l" r="r" t="t"/>
            <a:pathLst>
              <a:path extrusionOk="0" h="3158992" w="2844750">
                <a:moveTo>
                  <a:pt x="0" y="0"/>
                </a:moveTo>
                <a:cubicBezTo>
                  <a:pt x="766552" y="20660"/>
                  <a:pt x="1499688" y="342349"/>
                  <a:pt x="2035609" y="903232"/>
                </a:cubicBezTo>
                <a:cubicBezTo>
                  <a:pt x="2555046" y="1446863"/>
                  <a:pt x="2841583" y="2165348"/>
                  <a:pt x="2844558" y="2907144"/>
                </a:cubicBezTo>
                <a:lnTo>
                  <a:pt x="2844750" y="2907144"/>
                </a:lnTo>
                <a:lnTo>
                  <a:pt x="2844567" y="2907327"/>
                </a:lnTo>
                <a:cubicBezTo>
                  <a:pt x="2844742" y="2908528"/>
                  <a:pt x="2844746" y="2909731"/>
                  <a:pt x="2844750" y="2910933"/>
                </a:cubicBezTo>
                <a:lnTo>
                  <a:pt x="2840961" y="2910933"/>
                </a:lnTo>
                <a:lnTo>
                  <a:pt x="2592902" y="3158992"/>
                </a:lnTo>
                <a:lnTo>
                  <a:pt x="2344843" y="2910933"/>
                </a:lnTo>
                <a:lnTo>
                  <a:pt x="2342765" y="2910933"/>
                </a:lnTo>
                <a:lnTo>
                  <a:pt x="2342652" y="2908742"/>
                </a:lnTo>
                <a:lnTo>
                  <a:pt x="2341054" y="2907144"/>
                </a:lnTo>
                <a:lnTo>
                  <a:pt x="2342570" y="2907144"/>
                </a:lnTo>
                <a:cubicBezTo>
                  <a:pt x="2339408" y="2293718"/>
                  <a:pt x="2102129" y="1699740"/>
                  <a:pt x="1672540" y="1250142"/>
                </a:cubicBezTo>
                <a:cubicBezTo>
                  <a:pt x="1232013" y="789097"/>
                  <a:pt x="630616" y="523165"/>
                  <a:pt x="927" y="502769"/>
                </a:cubicBezTo>
                <a:lnTo>
                  <a:pt x="251847" y="251850"/>
                </a:lnTo>
                <a:lnTo>
                  <a:pt x="0" y="2"/>
                </a:lnTo>
                <a:close/>
              </a:path>
            </a:pathLst>
          </a:custGeom>
          <a:solidFill>
            <a:srgbClr val="CFEAA7"/>
          </a:solidFill>
          <a:ln cap="flat" cmpd="sng" w="38100">
            <a:solidFill>
              <a:srgbClr val="F7F7F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01" name="Google Shape;1801;p87"/>
          <p:cNvSpPr/>
          <p:nvPr/>
        </p:nvSpPr>
        <p:spPr>
          <a:xfrm rot="10800000">
            <a:off x="6254245" y="5348952"/>
            <a:ext cx="2844750" cy="3158992"/>
          </a:xfrm>
          <a:custGeom>
            <a:rect b="b" l="l" r="r" t="t"/>
            <a:pathLst>
              <a:path extrusionOk="0" h="3158992" w="2844750">
                <a:moveTo>
                  <a:pt x="0" y="0"/>
                </a:moveTo>
                <a:cubicBezTo>
                  <a:pt x="766552" y="20660"/>
                  <a:pt x="1499688" y="342349"/>
                  <a:pt x="2035609" y="903232"/>
                </a:cubicBezTo>
                <a:cubicBezTo>
                  <a:pt x="2555046" y="1446863"/>
                  <a:pt x="2841583" y="2165348"/>
                  <a:pt x="2844558" y="2907144"/>
                </a:cubicBezTo>
                <a:lnTo>
                  <a:pt x="2844750" y="2907144"/>
                </a:lnTo>
                <a:lnTo>
                  <a:pt x="2844567" y="2907327"/>
                </a:lnTo>
                <a:cubicBezTo>
                  <a:pt x="2844742" y="2908528"/>
                  <a:pt x="2844746" y="2909731"/>
                  <a:pt x="2844750" y="2910933"/>
                </a:cubicBezTo>
                <a:lnTo>
                  <a:pt x="2840961" y="2910933"/>
                </a:lnTo>
                <a:lnTo>
                  <a:pt x="2592902" y="3158992"/>
                </a:lnTo>
                <a:lnTo>
                  <a:pt x="2344843" y="2910933"/>
                </a:lnTo>
                <a:lnTo>
                  <a:pt x="2342765" y="2910933"/>
                </a:lnTo>
                <a:lnTo>
                  <a:pt x="2342652" y="2908742"/>
                </a:lnTo>
                <a:lnTo>
                  <a:pt x="2341054" y="2907144"/>
                </a:lnTo>
                <a:lnTo>
                  <a:pt x="2342570" y="2907144"/>
                </a:lnTo>
                <a:cubicBezTo>
                  <a:pt x="2339408" y="2293718"/>
                  <a:pt x="2102129" y="1699740"/>
                  <a:pt x="1672540" y="1250142"/>
                </a:cubicBezTo>
                <a:cubicBezTo>
                  <a:pt x="1232013" y="789097"/>
                  <a:pt x="630616" y="523165"/>
                  <a:pt x="927" y="502769"/>
                </a:cubicBezTo>
                <a:lnTo>
                  <a:pt x="251847" y="251850"/>
                </a:lnTo>
                <a:lnTo>
                  <a:pt x="0" y="2"/>
                </a:lnTo>
                <a:close/>
              </a:path>
            </a:pathLst>
          </a:custGeom>
          <a:solidFill>
            <a:srgbClr val="FEB4C9"/>
          </a:solidFill>
          <a:ln cap="flat" cmpd="sng" w="38100">
            <a:solidFill>
              <a:srgbClr val="F7F7F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02" name="Google Shape;1802;p87"/>
          <p:cNvSpPr/>
          <p:nvPr/>
        </p:nvSpPr>
        <p:spPr>
          <a:xfrm rot="-5400000">
            <a:off x="6411365" y="2580749"/>
            <a:ext cx="2844750" cy="3158992"/>
          </a:xfrm>
          <a:custGeom>
            <a:rect b="b" l="l" r="r" t="t"/>
            <a:pathLst>
              <a:path extrusionOk="0" h="3158992" w="2844750">
                <a:moveTo>
                  <a:pt x="0" y="0"/>
                </a:moveTo>
                <a:cubicBezTo>
                  <a:pt x="766552" y="20660"/>
                  <a:pt x="1499688" y="342349"/>
                  <a:pt x="2035609" y="903232"/>
                </a:cubicBezTo>
                <a:cubicBezTo>
                  <a:pt x="2555046" y="1446863"/>
                  <a:pt x="2841583" y="2165348"/>
                  <a:pt x="2844558" y="2907144"/>
                </a:cubicBezTo>
                <a:lnTo>
                  <a:pt x="2844750" y="2907144"/>
                </a:lnTo>
                <a:lnTo>
                  <a:pt x="2844567" y="2907327"/>
                </a:lnTo>
                <a:cubicBezTo>
                  <a:pt x="2844742" y="2908528"/>
                  <a:pt x="2844746" y="2909731"/>
                  <a:pt x="2844750" y="2910933"/>
                </a:cubicBezTo>
                <a:lnTo>
                  <a:pt x="2840961" y="2910933"/>
                </a:lnTo>
                <a:lnTo>
                  <a:pt x="2592902" y="3158992"/>
                </a:lnTo>
                <a:lnTo>
                  <a:pt x="2344843" y="2910933"/>
                </a:lnTo>
                <a:lnTo>
                  <a:pt x="2342765" y="2910933"/>
                </a:lnTo>
                <a:lnTo>
                  <a:pt x="2342652" y="2908742"/>
                </a:lnTo>
                <a:lnTo>
                  <a:pt x="2341054" y="2907144"/>
                </a:lnTo>
                <a:lnTo>
                  <a:pt x="2342570" y="2907144"/>
                </a:lnTo>
                <a:cubicBezTo>
                  <a:pt x="2339408" y="2293718"/>
                  <a:pt x="2102129" y="1699740"/>
                  <a:pt x="1672540" y="1250142"/>
                </a:cubicBezTo>
                <a:cubicBezTo>
                  <a:pt x="1232013" y="789097"/>
                  <a:pt x="630616" y="523165"/>
                  <a:pt x="927" y="502769"/>
                </a:cubicBezTo>
                <a:lnTo>
                  <a:pt x="251847" y="251850"/>
                </a:lnTo>
                <a:lnTo>
                  <a:pt x="0" y="2"/>
                </a:lnTo>
                <a:close/>
              </a:path>
            </a:pathLst>
          </a:custGeom>
          <a:solidFill>
            <a:srgbClr val="DFB2F1"/>
          </a:solidFill>
          <a:ln cap="flat" cmpd="sng" w="38100">
            <a:solidFill>
              <a:srgbClr val="F7F7F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03" name="Google Shape;1803;p87"/>
          <p:cNvSpPr txBox="1"/>
          <p:nvPr>
            <p:ph idx="2" type="body"/>
          </p:nvPr>
        </p:nvSpPr>
        <p:spPr>
          <a:xfrm>
            <a:off x="12158541" y="3702537"/>
            <a:ext cx="5490610" cy="1651134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04" name="Google Shape;1804;p87"/>
          <p:cNvSpPr txBox="1"/>
          <p:nvPr>
            <p:ph idx="3" type="body"/>
          </p:nvPr>
        </p:nvSpPr>
        <p:spPr>
          <a:xfrm>
            <a:off x="12158541" y="2776995"/>
            <a:ext cx="5490610" cy="773203"/>
          </a:xfrm>
          <a:prstGeom prst="rect">
            <a:avLst/>
          </a:prstGeom>
          <a:noFill/>
          <a:ln>
            <a:noFill/>
          </a:ln>
        </p:spPr>
        <p:txBody>
          <a:bodyPr anchorCtr="0" anchor="b" bIns="81625" lIns="163275" spcFirstLastPara="1" rIns="163275" wrap="square" tIns="816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05" name="Google Shape;1805;p87"/>
          <p:cNvSpPr txBox="1"/>
          <p:nvPr>
            <p:ph idx="4" type="body"/>
          </p:nvPr>
        </p:nvSpPr>
        <p:spPr>
          <a:xfrm>
            <a:off x="12158541" y="6987902"/>
            <a:ext cx="5490610" cy="1651134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06" name="Google Shape;1806;p87"/>
          <p:cNvSpPr txBox="1"/>
          <p:nvPr>
            <p:ph idx="5" type="body"/>
          </p:nvPr>
        </p:nvSpPr>
        <p:spPr>
          <a:xfrm>
            <a:off x="12158541" y="6062360"/>
            <a:ext cx="5490610" cy="773203"/>
          </a:xfrm>
          <a:prstGeom prst="rect">
            <a:avLst/>
          </a:prstGeom>
          <a:noFill/>
          <a:ln>
            <a:noFill/>
          </a:ln>
        </p:spPr>
        <p:txBody>
          <a:bodyPr anchorCtr="0" anchor="b" bIns="81625" lIns="163275" spcFirstLastPara="1" rIns="163275" wrap="square" tIns="816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07" name="Google Shape;1807;p87"/>
          <p:cNvSpPr txBox="1"/>
          <p:nvPr>
            <p:ph idx="6" type="body"/>
          </p:nvPr>
        </p:nvSpPr>
        <p:spPr>
          <a:xfrm>
            <a:off x="637261" y="3716588"/>
            <a:ext cx="5490610" cy="1651134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Autofit/>
          </a:bodyPr>
          <a:lstStyle>
            <a:lvl1pPr indent="-228600" lvl="0" marL="457200" algn="r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08" name="Google Shape;1808;p87"/>
          <p:cNvSpPr txBox="1"/>
          <p:nvPr>
            <p:ph idx="7" type="body"/>
          </p:nvPr>
        </p:nvSpPr>
        <p:spPr>
          <a:xfrm>
            <a:off x="637261" y="2791046"/>
            <a:ext cx="5490610" cy="773203"/>
          </a:xfrm>
          <a:prstGeom prst="rect">
            <a:avLst/>
          </a:prstGeom>
          <a:noFill/>
          <a:ln>
            <a:noFill/>
          </a:ln>
        </p:spPr>
        <p:txBody>
          <a:bodyPr anchorCtr="0" anchor="b" bIns="81625" lIns="163275" spcFirstLastPara="1" rIns="163275" wrap="square" tIns="81625">
            <a:noAutofit/>
          </a:bodyPr>
          <a:lstStyle>
            <a:lvl1pPr indent="-228600" lvl="0" marL="457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None/>
              <a:defRPr sz="280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09" name="Google Shape;1809;p87"/>
          <p:cNvSpPr txBox="1"/>
          <p:nvPr>
            <p:ph idx="8" type="body"/>
          </p:nvPr>
        </p:nvSpPr>
        <p:spPr>
          <a:xfrm>
            <a:off x="637261" y="7001953"/>
            <a:ext cx="5490610" cy="1651134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Autofit/>
          </a:bodyPr>
          <a:lstStyle>
            <a:lvl1pPr indent="-228600" lvl="0" marL="457200" algn="r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10" name="Google Shape;1810;p87"/>
          <p:cNvSpPr txBox="1"/>
          <p:nvPr>
            <p:ph idx="9" type="body"/>
          </p:nvPr>
        </p:nvSpPr>
        <p:spPr>
          <a:xfrm>
            <a:off x="637261" y="6076411"/>
            <a:ext cx="5490610" cy="773203"/>
          </a:xfrm>
          <a:prstGeom prst="rect">
            <a:avLst/>
          </a:prstGeom>
          <a:noFill/>
          <a:ln>
            <a:noFill/>
          </a:ln>
        </p:spPr>
        <p:txBody>
          <a:bodyPr anchorCtr="0" anchor="b" bIns="81625" lIns="163275" spcFirstLastPara="1" rIns="163275" wrap="square" tIns="81625">
            <a:noAutofit/>
          </a:bodyPr>
          <a:lstStyle>
            <a:lvl1pPr indent="-228600" lvl="0" marL="457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11" name="Google Shape;1811;p87"/>
          <p:cNvSpPr txBox="1"/>
          <p:nvPr>
            <p:ph idx="13" type="body"/>
          </p:nvPr>
        </p:nvSpPr>
        <p:spPr>
          <a:xfrm>
            <a:off x="6982966" y="5168139"/>
            <a:ext cx="4275474" cy="773203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>
            <a:lvl1pPr indent="-228600" lvl="0" marL="457200" algn="ctr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12" name="Google Shape;1812;p87"/>
          <p:cNvSpPr/>
          <p:nvPr/>
        </p:nvSpPr>
        <p:spPr>
          <a:xfrm>
            <a:off x="10444030" y="3322934"/>
            <a:ext cx="1350150" cy="1350150"/>
          </a:xfrm>
          <a:prstGeom prst="ellipse">
            <a:avLst/>
          </a:prstGeom>
          <a:solidFill>
            <a:schemeClr val="accent1"/>
          </a:solidFill>
          <a:ln cap="flat" cmpd="sng" w="76200">
            <a:solidFill>
              <a:srgbClr val="F7F7F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13" name="Google Shape;1813;p87"/>
          <p:cNvSpPr/>
          <p:nvPr>
            <p:ph idx="14" type="pic"/>
          </p:nvPr>
        </p:nvSpPr>
        <p:spPr>
          <a:xfrm>
            <a:off x="10793062" y="3638606"/>
            <a:ext cx="684364" cy="684364"/>
          </a:xfrm>
          <a:prstGeom prst="rect">
            <a:avLst/>
          </a:prstGeom>
          <a:noFill/>
          <a:ln>
            <a:noFill/>
          </a:ln>
        </p:spPr>
      </p:sp>
      <p:sp>
        <p:nvSpPr>
          <p:cNvPr id="1814" name="Google Shape;1814;p87"/>
          <p:cNvSpPr/>
          <p:nvPr/>
        </p:nvSpPr>
        <p:spPr>
          <a:xfrm>
            <a:off x="10448351" y="6688383"/>
            <a:ext cx="1350150" cy="1350150"/>
          </a:xfrm>
          <a:prstGeom prst="ellipse">
            <a:avLst/>
          </a:prstGeom>
          <a:solidFill>
            <a:schemeClr val="accent3"/>
          </a:solidFill>
          <a:ln cap="flat" cmpd="sng" w="76200">
            <a:solidFill>
              <a:srgbClr val="F7F7F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15" name="Google Shape;1815;p87"/>
          <p:cNvSpPr/>
          <p:nvPr>
            <p:ph idx="15" type="pic"/>
          </p:nvPr>
        </p:nvSpPr>
        <p:spPr>
          <a:xfrm>
            <a:off x="10797383" y="7004055"/>
            <a:ext cx="684364" cy="684364"/>
          </a:xfrm>
          <a:prstGeom prst="rect">
            <a:avLst/>
          </a:prstGeom>
          <a:noFill/>
          <a:ln>
            <a:noFill/>
          </a:ln>
        </p:spPr>
      </p:sp>
      <p:sp>
        <p:nvSpPr>
          <p:cNvPr id="1816" name="Google Shape;1816;p87"/>
          <p:cNvSpPr/>
          <p:nvPr/>
        </p:nvSpPr>
        <p:spPr>
          <a:xfrm>
            <a:off x="6543924" y="6688383"/>
            <a:ext cx="1350150" cy="1350150"/>
          </a:xfrm>
          <a:prstGeom prst="ellipse">
            <a:avLst/>
          </a:prstGeom>
          <a:solidFill>
            <a:schemeClr val="accent2"/>
          </a:solidFill>
          <a:ln cap="flat" cmpd="sng" w="76200">
            <a:solidFill>
              <a:srgbClr val="F7F7F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17" name="Google Shape;1817;p87"/>
          <p:cNvSpPr/>
          <p:nvPr>
            <p:ph idx="16" type="pic"/>
          </p:nvPr>
        </p:nvSpPr>
        <p:spPr>
          <a:xfrm>
            <a:off x="6892956" y="7004055"/>
            <a:ext cx="684364" cy="684364"/>
          </a:xfrm>
          <a:prstGeom prst="rect">
            <a:avLst/>
          </a:prstGeom>
          <a:noFill/>
          <a:ln>
            <a:noFill/>
          </a:ln>
        </p:spPr>
      </p:sp>
      <p:sp>
        <p:nvSpPr>
          <p:cNvPr id="1818" name="Google Shape;1818;p87"/>
          <p:cNvSpPr/>
          <p:nvPr/>
        </p:nvSpPr>
        <p:spPr>
          <a:xfrm>
            <a:off x="6543924" y="3322934"/>
            <a:ext cx="1350150" cy="1350150"/>
          </a:xfrm>
          <a:prstGeom prst="ellipse">
            <a:avLst/>
          </a:prstGeom>
          <a:solidFill>
            <a:schemeClr val="accent4"/>
          </a:solidFill>
          <a:ln cap="flat" cmpd="sng" w="76200">
            <a:solidFill>
              <a:srgbClr val="F7F7F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19" name="Google Shape;1819;p87"/>
          <p:cNvSpPr/>
          <p:nvPr>
            <p:ph idx="17" type="pic"/>
          </p:nvPr>
        </p:nvSpPr>
        <p:spPr>
          <a:xfrm>
            <a:off x="6892956" y="3638606"/>
            <a:ext cx="684364" cy="684364"/>
          </a:xfrm>
          <a:prstGeom prst="rect">
            <a:avLst/>
          </a:prstGeom>
          <a:noFill/>
          <a:ln>
            <a:noFill/>
          </a:ln>
        </p:spPr>
      </p:sp>
      <p:sp>
        <p:nvSpPr>
          <p:cNvPr id="1820" name="Google Shape;1820;p87"/>
          <p:cNvSpPr/>
          <p:nvPr/>
        </p:nvSpPr>
        <p:spPr>
          <a:xfrm>
            <a:off x="12264623" y="3620360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21" name="Google Shape;1821;p87"/>
          <p:cNvSpPr/>
          <p:nvPr/>
        </p:nvSpPr>
        <p:spPr>
          <a:xfrm>
            <a:off x="12264623" y="6888096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22" name="Google Shape;1822;p87"/>
          <p:cNvSpPr/>
          <p:nvPr/>
        </p:nvSpPr>
        <p:spPr>
          <a:xfrm>
            <a:off x="2773406" y="6909096"/>
            <a:ext cx="3240360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23" name="Google Shape;1823;p87"/>
          <p:cNvSpPr/>
          <p:nvPr/>
        </p:nvSpPr>
        <p:spPr>
          <a:xfrm>
            <a:off x="2773406" y="3613384"/>
            <a:ext cx="3240360" cy="72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7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9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9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9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9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9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9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9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9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9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7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1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1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1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1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1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1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1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1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1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80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80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80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80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80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80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80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80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80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8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0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0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0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0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0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0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0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0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0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80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80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80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80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80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80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80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80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80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8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0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0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0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0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0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0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0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0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0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81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81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81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81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81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81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81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81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81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8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0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0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0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0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0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0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0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0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0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80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80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80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80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80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80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80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80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80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8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0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0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0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0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0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0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0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0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0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ears">
  <p:cSld name="Gears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5" name="Google Shape;1825;p88"/>
          <p:cNvSpPr txBox="1"/>
          <p:nvPr>
            <p:ph type="title"/>
          </p:nvPr>
        </p:nvSpPr>
        <p:spPr>
          <a:xfrm>
            <a:off x="3072630" y="246956"/>
            <a:ext cx="14349566" cy="1203151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26" name="Google Shape;1826;p88"/>
          <p:cNvSpPr txBox="1"/>
          <p:nvPr>
            <p:ph idx="11" type="ftr"/>
          </p:nvPr>
        </p:nvSpPr>
        <p:spPr>
          <a:xfrm>
            <a:off x="10507991" y="9463858"/>
            <a:ext cx="5790697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27" name="Google Shape;1827;p88"/>
          <p:cNvSpPr txBox="1"/>
          <p:nvPr>
            <p:ph idx="12" type="sldNum"/>
          </p:nvPr>
        </p:nvSpPr>
        <p:spPr>
          <a:xfrm>
            <a:off x="17151170" y="9432788"/>
            <a:ext cx="1080120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28" name="Google Shape;1828;p88"/>
          <p:cNvSpPr txBox="1"/>
          <p:nvPr>
            <p:ph idx="1" type="body"/>
          </p:nvPr>
        </p:nvSpPr>
        <p:spPr>
          <a:xfrm>
            <a:off x="3166542" y="1543100"/>
            <a:ext cx="14329592" cy="504056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rgbClr val="8D8D8D"/>
              </a:buClr>
              <a:buSzPts val="2400"/>
              <a:buNone/>
              <a:defRPr i="1">
                <a:solidFill>
                  <a:srgbClr val="8D8D8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29" name="Google Shape;1829;p88"/>
          <p:cNvSpPr/>
          <p:nvPr/>
        </p:nvSpPr>
        <p:spPr>
          <a:xfrm>
            <a:off x="3238550" y="1399084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30" name="Google Shape;1830;p88"/>
          <p:cNvSpPr/>
          <p:nvPr/>
        </p:nvSpPr>
        <p:spPr>
          <a:xfrm>
            <a:off x="3792577" y="2171314"/>
            <a:ext cx="3264415" cy="3350811"/>
          </a:xfrm>
          <a:custGeom>
            <a:rect b="b" l="l" r="r" t="t"/>
            <a:pathLst>
              <a:path extrusionOk="0" h="4663055" w="4542824">
                <a:moveTo>
                  <a:pt x="2261546" y="897181"/>
                </a:moveTo>
                <a:cubicBezTo>
                  <a:pt x="1457545" y="897181"/>
                  <a:pt x="805774" y="1548953"/>
                  <a:pt x="805774" y="2352954"/>
                </a:cubicBezTo>
                <a:cubicBezTo>
                  <a:pt x="805774" y="3156955"/>
                  <a:pt x="1457545" y="3808727"/>
                  <a:pt x="2261546" y="3808727"/>
                </a:cubicBezTo>
                <a:cubicBezTo>
                  <a:pt x="3065547" y="3808727"/>
                  <a:pt x="3717318" y="3156955"/>
                  <a:pt x="3717318" y="2352954"/>
                </a:cubicBezTo>
                <a:cubicBezTo>
                  <a:pt x="3717318" y="1548953"/>
                  <a:pt x="3065547" y="897181"/>
                  <a:pt x="2261546" y="897181"/>
                </a:cubicBezTo>
                <a:close/>
                <a:moveTo>
                  <a:pt x="2083603" y="0"/>
                </a:moveTo>
                <a:lnTo>
                  <a:pt x="2439490" y="0"/>
                </a:lnTo>
                <a:lnTo>
                  <a:pt x="2552136" y="521588"/>
                </a:lnTo>
                <a:cubicBezTo>
                  <a:pt x="2761893" y="554049"/>
                  <a:pt x="2959973" y="621739"/>
                  <a:pt x="3139530" y="719525"/>
                </a:cubicBezTo>
                <a:lnTo>
                  <a:pt x="3511289" y="397163"/>
                </a:lnTo>
                <a:lnTo>
                  <a:pt x="3795947" y="610765"/>
                </a:lnTo>
                <a:lnTo>
                  <a:pt x="3589001" y="1060760"/>
                </a:lnTo>
                <a:cubicBezTo>
                  <a:pt x="3709551" y="1180593"/>
                  <a:pt x="3811294" y="1318813"/>
                  <a:pt x="3892627" y="1469737"/>
                </a:cubicBezTo>
                <a:lnTo>
                  <a:pt x="4420433" y="1407493"/>
                </a:lnTo>
                <a:lnTo>
                  <a:pt x="4535785" y="1744167"/>
                </a:lnTo>
                <a:lnTo>
                  <a:pt x="4087115" y="2014817"/>
                </a:lnTo>
                <a:cubicBezTo>
                  <a:pt x="4107334" y="2124452"/>
                  <a:pt x="4117879" y="2237472"/>
                  <a:pt x="4117879" y="2352954"/>
                </a:cubicBezTo>
                <a:cubicBezTo>
                  <a:pt x="4117879" y="2452032"/>
                  <a:pt x="4110117" y="2549297"/>
                  <a:pt x="4092759" y="2643792"/>
                </a:cubicBezTo>
                <a:lnTo>
                  <a:pt x="4542824" y="2906675"/>
                </a:lnTo>
                <a:lnTo>
                  <a:pt x="4432244" y="3244947"/>
                </a:lnTo>
                <a:lnTo>
                  <a:pt x="3915713" y="3191427"/>
                </a:lnTo>
                <a:cubicBezTo>
                  <a:pt x="3824012" y="3376623"/>
                  <a:pt x="3700535" y="3543085"/>
                  <a:pt x="3553558" y="3685386"/>
                </a:cubicBezTo>
                <a:lnTo>
                  <a:pt x="3753170" y="4153716"/>
                </a:lnTo>
                <a:lnTo>
                  <a:pt x="3462615" y="4359224"/>
                </a:lnTo>
                <a:lnTo>
                  <a:pt x="3085858" y="4013486"/>
                </a:lnTo>
                <a:cubicBezTo>
                  <a:pt x="2918222" y="4098493"/>
                  <a:pt x="2735266" y="4156993"/>
                  <a:pt x="2542566" y="4185781"/>
                </a:cubicBezTo>
                <a:lnTo>
                  <a:pt x="2439490" y="4663055"/>
                </a:lnTo>
                <a:lnTo>
                  <a:pt x="2083603" y="4663055"/>
                </a:lnTo>
                <a:lnTo>
                  <a:pt x="1980528" y="4185781"/>
                </a:lnTo>
                <a:cubicBezTo>
                  <a:pt x="1772677" y="4154729"/>
                  <a:pt x="1576163" y="4089110"/>
                  <a:pt x="1398100" y="3992907"/>
                </a:cubicBezTo>
                <a:lnTo>
                  <a:pt x="997209" y="4340529"/>
                </a:lnTo>
                <a:lnTo>
                  <a:pt x="712552" y="4126927"/>
                </a:lnTo>
                <a:lnTo>
                  <a:pt x="934130" y="3645116"/>
                </a:lnTo>
                <a:cubicBezTo>
                  <a:pt x="803422" y="3515284"/>
                  <a:pt x="694564" y="3364073"/>
                  <a:pt x="609988" y="3198332"/>
                </a:cubicBezTo>
                <a:lnTo>
                  <a:pt x="124474" y="3255589"/>
                </a:lnTo>
                <a:lnTo>
                  <a:pt x="9121" y="2918915"/>
                </a:lnTo>
                <a:lnTo>
                  <a:pt x="432244" y="2663676"/>
                </a:lnTo>
                <a:cubicBezTo>
                  <a:pt x="414090" y="2562770"/>
                  <a:pt x="405215" y="2458899"/>
                  <a:pt x="405215" y="2352954"/>
                </a:cubicBezTo>
                <a:cubicBezTo>
                  <a:pt x="405215" y="2249178"/>
                  <a:pt x="413731" y="2147391"/>
                  <a:pt x="432435" y="2048643"/>
                </a:cubicBezTo>
                <a:lnTo>
                  <a:pt x="0" y="1796058"/>
                </a:lnTo>
                <a:lnTo>
                  <a:pt x="110581" y="1457787"/>
                </a:lnTo>
                <a:lnTo>
                  <a:pt x="609871" y="1509521"/>
                </a:lnTo>
                <a:cubicBezTo>
                  <a:pt x="701342" y="1326373"/>
                  <a:pt x="823934" y="1161680"/>
                  <a:pt x="969626" y="1020735"/>
                </a:cubicBezTo>
                <a:lnTo>
                  <a:pt x="769923" y="552192"/>
                </a:lnTo>
                <a:lnTo>
                  <a:pt x="1060478" y="346683"/>
                </a:lnTo>
                <a:lnTo>
                  <a:pt x="1437195" y="692385"/>
                </a:lnTo>
                <a:cubicBezTo>
                  <a:pt x="1602069" y="608806"/>
                  <a:pt x="1781763" y="550867"/>
                  <a:pt x="1970957" y="521588"/>
                </a:cubicBezTo>
                <a:close/>
              </a:path>
            </a:pathLst>
          </a:custGeom>
          <a:solidFill>
            <a:srgbClr val="53D6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31" name="Google Shape;1831;p88"/>
          <p:cNvSpPr/>
          <p:nvPr/>
        </p:nvSpPr>
        <p:spPr>
          <a:xfrm>
            <a:off x="7104309" y="3234519"/>
            <a:ext cx="4076208" cy="4184089"/>
          </a:xfrm>
          <a:custGeom>
            <a:rect b="b" l="l" r="r" t="t"/>
            <a:pathLst>
              <a:path extrusionOk="0" h="4663055" w="4542824">
                <a:moveTo>
                  <a:pt x="2261546" y="897181"/>
                </a:moveTo>
                <a:cubicBezTo>
                  <a:pt x="1457545" y="897181"/>
                  <a:pt x="805774" y="1548953"/>
                  <a:pt x="805774" y="2352954"/>
                </a:cubicBezTo>
                <a:cubicBezTo>
                  <a:pt x="805774" y="3156955"/>
                  <a:pt x="1457545" y="3808727"/>
                  <a:pt x="2261546" y="3808727"/>
                </a:cubicBezTo>
                <a:cubicBezTo>
                  <a:pt x="3065547" y="3808727"/>
                  <a:pt x="3717318" y="3156955"/>
                  <a:pt x="3717318" y="2352954"/>
                </a:cubicBezTo>
                <a:cubicBezTo>
                  <a:pt x="3717318" y="1548953"/>
                  <a:pt x="3065547" y="897181"/>
                  <a:pt x="2261546" y="897181"/>
                </a:cubicBezTo>
                <a:close/>
                <a:moveTo>
                  <a:pt x="2083603" y="0"/>
                </a:moveTo>
                <a:lnTo>
                  <a:pt x="2439490" y="0"/>
                </a:lnTo>
                <a:lnTo>
                  <a:pt x="2552136" y="521588"/>
                </a:lnTo>
                <a:cubicBezTo>
                  <a:pt x="2761893" y="554049"/>
                  <a:pt x="2959973" y="621739"/>
                  <a:pt x="3139530" y="719525"/>
                </a:cubicBezTo>
                <a:lnTo>
                  <a:pt x="3511289" y="397163"/>
                </a:lnTo>
                <a:lnTo>
                  <a:pt x="3795947" y="610765"/>
                </a:lnTo>
                <a:lnTo>
                  <a:pt x="3589001" y="1060760"/>
                </a:lnTo>
                <a:cubicBezTo>
                  <a:pt x="3709551" y="1180593"/>
                  <a:pt x="3811294" y="1318813"/>
                  <a:pt x="3892627" y="1469737"/>
                </a:cubicBezTo>
                <a:lnTo>
                  <a:pt x="4420433" y="1407493"/>
                </a:lnTo>
                <a:lnTo>
                  <a:pt x="4535785" y="1744167"/>
                </a:lnTo>
                <a:lnTo>
                  <a:pt x="4087115" y="2014817"/>
                </a:lnTo>
                <a:cubicBezTo>
                  <a:pt x="4107334" y="2124452"/>
                  <a:pt x="4117879" y="2237472"/>
                  <a:pt x="4117879" y="2352954"/>
                </a:cubicBezTo>
                <a:cubicBezTo>
                  <a:pt x="4117879" y="2452032"/>
                  <a:pt x="4110117" y="2549297"/>
                  <a:pt x="4092759" y="2643792"/>
                </a:cubicBezTo>
                <a:lnTo>
                  <a:pt x="4542824" y="2906675"/>
                </a:lnTo>
                <a:lnTo>
                  <a:pt x="4432244" y="3244947"/>
                </a:lnTo>
                <a:lnTo>
                  <a:pt x="3915713" y="3191427"/>
                </a:lnTo>
                <a:cubicBezTo>
                  <a:pt x="3824012" y="3376623"/>
                  <a:pt x="3700535" y="3543085"/>
                  <a:pt x="3553558" y="3685386"/>
                </a:cubicBezTo>
                <a:lnTo>
                  <a:pt x="3753170" y="4153716"/>
                </a:lnTo>
                <a:lnTo>
                  <a:pt x="3462615" y="4359224"/>
                </a:lnTo>
                <a:lnTo>
                  <a:pt x="3085858" y="4013486"/>
                </a:lnTo>
                <a:cubicBezTo>
                  <a:pt x="2918222" y="4098493"/>
                  <a:pt x="2735266" y="4156993"/>
                  <a:pt x="2542566" y="4185781"/>
                </a:cubicBezTo>
                <a:lnTo>
                  <a:pt x="2439490" y="4663055"/>
                </a:lnTo>
                <a:lnTo>
                  <a:pt x="2083603" y="4663055"/>
                </a:lnTo>
                <a:lnTo>
                  <a:pt x="1980528" y="4185781"/>
                </a:lnTo>
                <a:cubicBezTo>
                  <a:pt x="1772677" y="4154729"/>
                  <a:pt x="1576163" y="4089110"/>
                  <a:pt x="1398100" y="3992907"/>
                </a:cubicBezTo>
                <a:lnTo>
                  <a:pt x="997209" y="4340529"/>
                </a:lnTo>
                <a:lnTo>
                  <a:pt x="712552" y="4126927"/>
                </a:lnTo>
                <a:lnTo>
                  <a:pt x="934130" y="3645116"/>
                </a:lnTo>
                <a:cubicBezTo>
                  <a:pt x="803422" y="3515284"/>
                  <a:pt x="694564" y="3364073"/>
                  <a:pt x="609988" y="3198332"/>
                </a:cubicBezTo>
                <a:lnTo>
                  <a:pt x="124474" y="3255589"/>
                </a:lnTo>
                <a:lnTo>
                  <a:pt x="9121" y="2918915"/>
                </a:lnTo>
                <a:lnTo>
                  <a:pt x="432244" y="2663676"/>
                </a:lnTo>
                <a:cubicBezTo>
                  <a:pt x="414090" y="2562770"/>
                  <a:pt x="405215" y="2458899"/>
                  <a:pt x="405215" y="2352954"/>
                </a:cubicBezTo>
                <a:cubicBezTo>
                  <a:pt x="405215" y="2249178"/>
                  <a:pt x="413731" y="2147391"/>
                  <a:pt x="432435" y="2048643"/>
                </a:cubicBezTo>
                <a:lnTo>
                  <a:pt x="0" y="1796058"/>
                </a:lnTo>
                <a:lnTo>
                  <a:pt x="110581" y="1457787"/>
                </a:lnTo>
                <a:lnTo>
                  <a:pt x="609871" y="1509521"/>
                </a:lnTo>
                <a:cubicBezTo>
                  <a:pt x="701342" y="1326373"/>
                  <a:pt x="823934" y="1161680"/>
                  <a:pt x="969626" y="1020735"/>
                </a:cubicBezTo>
                <a:lnTo>
                  <a:pt x="769923" y="552192"/>
                </a:lnTo>
                <a:lnTo>
                  <a:pt x="1060478" y="346683"/>
                </a:lnTo>
                <a:lnTo>
                  <a:pt x="1437195" y="692385"/>
                </a:lnTo>
                <a:cubicBezTo>
                  <a:pt x="1602069" y="608806"/>
                  <a:pt x="1781763" y="550867"/>
                  <a:pt x="1970957" y="521588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32" name="Google Shape;1832;p88"/>
          <p:cNvSpPr/>
          <p:nvPr/>
        </p:nvSpPr>
        <p:spPr>
          <a:xfrm>
            <a:off x="11180517" y="4465797"/>
            <a:ext cx="2876677" cy="2952811"/>
          </a:xfrm>
          <a:custGeom>
            <a:rect b="b" l="l" r="r" t="t"/>
            <a:pathLst>
              <a:path extrusionOk="0" h="4663055" w="4542824">
                <a:moveTo>
                  <a:pt x="2261546" y="897181"/>
                </a:moveTo>
                <a:cubicBezTo>
                  <a:pt x="1457545" y="897181"/>
                  <a:pt x="805774" y="1548953"/>
                  <a:pt x="805774" y="2352954"/>
                </a:cubicBezTo>
                <a:cubicBezTo>
                  <a:pt x="805774" y="3156955"/>
                  <a:pt x="1457545" y="3808727"/>
                  <a:pt x="2261546" y="3808727"/>
                </a:cubicBezTo>
                <a:cubicBezTo>
                  <a:pt x="3065547" y="3808727"/>
                  <a:pt x="3717318" y="3156955"/>
                  <a:pt x="3717318" y="2352954"/>
                </a:cubicBezTo>
                <a:cubicBezTo>
                  <a:pt x="3717318" y="1548953"/>
                  <a:pt x="3065547" y="897181"/>
                  <a:pt x="2261546" y="897181"/>
                </a:cubicBezTo>
                <a:close/>
                <a:moveTo>
                  <a:pt x="2083603" y="0"/>
                </a:moveTo>
                <a:lnTo>
                  <a:pt x="2439490" y="0"/>
                </a:lnTo>
                <a:lnTo>
                  <a:pt x="2552136" y="521588"/>
                </a:lnTo>
                <a:cubicBezTo>
                  <a:pt x="2761893" y="554049"/>
                  <a:pt x="2959973" y="621739"/>
                  <a:pt x="3139530" y="719525"/>
                </a:cubicBezTo>
                <a:lnTo>
                  <a:pt x="3511289" y="397163"/>
                </a:lnTo>
                <a:lnTo>
                  <a:pt x="3795947" y="610765"/>
                </a:lnTo>
                <a:lnTo>
                  <a:pt x="3589001" y="1060760"/>
                </a:lnTo>
                <a:cubicBezTo>
                  <a:pt x="3709551" y="1180593"/>
                  <a:pt x="3811294" y="1318813"/>
                  <a:pt x="3892627" y="1469737"/>
                </a:cubicBezTo>
                <a:lnTo>
                  <a:pt x="4420433" y="1407493"/>
                </a:lnTo>
                <a:lnTo>
                  <a:pt x="4535785" y="1744167"/>
                </a:lnTo>
                <a:lnTo>
                  <a:pt x="4087115" y="2014817"/>
                </a:lnTo>
                <a:cubicBezTo>
                  <a:pt x="4107334" y="2124452"/>
                  <a:pt x="4117879" y="2237472"/>
                  <a:pt x="4117879" y="2352954"/>
                </a:cubicBezTo>
                <a:cubicBezTo>
                  <a:pt x="4117879" y="2452032"/>
                  <a:pt x="4110117" y="2549297"/>
                  <a:pt x="4092759" y="2643792"/>
                </a:cubicBezTo>
                <a:lnTo>
                  <a:pt x="4542824" y="2906675"/>
                </a:lnTo>
                <a:lnTo>
                  <a:pt x="4432244" y="3244947"/>
                </a:lnTo>
                <a:lnTo>
                  <a:pt x="3915713" y="3191427"/>
                </a:lnTo>
                <a:cubicBezTo>
                  <a:pt x="3824012" y="3376623"/>
                  <a:pt x="3700535" y="3543085"/>
                  <a:pt x="3553558" y="3685386"/>
                </a:cubicBezTo>
                <a:lnTo>
                  <a:pt x="3753170" y="4153716"/>
                </a:lnTo>
                <a:lnTo>
                  <a:pt x="3462615" y="4359224"/>
                </a:lnTo>
                <a:lnTo>
                  <a:pt x="3085858" y="4013486"/>
                </a:lnTo>
                <a:cubicBezTo>
                  <a:pt x="2918222" y="4098493"/>
                  <a:pt x="2735266" y="4156993"/>
                  <a:pt x="2542566" y="4185781"/>
                </a:cubicBezTo>
                <a:lnTo>
                  <a:pt x="2439490" y="4663055"/>
                </a:lnTo>
                <a:lnTo>
                  <a:pt x="2083603" y="4663055"/>
                </a:lnTo>
                <a:lnTo>
                  <a:pt x="1980528" y="4185781"/>
                </a:lnTo>
                <a:cubicBezTo>
                  <a:pt x="1772677" y="4154729"/>
                  <a:pt x="1576163" y="4089110"/>
                  <a:pt x="1398100" y="3992907"/>
                </a:cubicBezTo>
                <a:lnTo>
                  <a:pt x="997209" y="4340529"/>
                </a:lnTo>
                <a:lnTo>
                  <a:pt x="712552" y="4126927"/>
                </a:lnTo>
                <a:lnTo>
                  <a:pt x="934130" y="3645116"/>
                </a:lnTo>
                <a:cubicBezTo>
                  <a:pt x="803422" y="3515284"/>
                  <a:pt x="694564" y="3364073"/>
                  <a:pt x="609988" y="3198332"/>
                </a:cubicBezTo>
                <a:lnTo>
                  <a:pt x="124474" y="3255589"/>
                </a:lnTo>
                <a:lnTo>
                  <a:pt x="9121" y="2918915"/>
                </a:lnTo>
                <a:lnTo>
                  <a:pt x="432244" y="2663676"/>
                </a:lnTo>
                <a:cubicBezTo>
                  <a:pt x="414090" y="2562770"/>
                  <a:pt x="405215" y="2458899"/>
                  <a:pt x="405215" y="2352954"/>
                </a:cubicBezTo>
                <a:cubicBezTo>
                  <a:pt x="405215" y="2249178"/>
                  <a:pt x="413731" y="2147391"/>
                  <a:pt x="432435" y="2048643"/>
                </a:cubicBezTo>
                <a:lnTo>
                  <a:pt x="0" y="1796058"/>
                </a:lnTo>
                <a:lnTo>
                  <a:pt x="110581" y="1457787"/>
                </a:lnTo>
                <a:lnTo>
                  <a:pt x="609871" y="1509521"/>
                </a:lnTo>
                <a:cubicBezTo>
                  <a:pt x="701342" y="1326373"/>
                  <a:pt x="823934" y="1161680"/>
                  <a:pt x="969626" y="1020735"/>
                </a:cubicBezTo>
                <a:lnTo>
                  <a:pt x="769923" y="552192"/>
                </a:lnTo>
                <a:lnTo>
                  <a:pt x="1060478" y="346683"/>
                </a:lnTo>
                <a:lnTo>
                  <a:pt x="1437195" y="692385"/>
                </a:lnTo>
                <a:cubicBezTo>
                  <a:pt x="1602069" y="608806"/>
                  <a:pt x="1781763" y="550867"/>
                  <a:pt x="1970957" y="521588"/>
                </a:cubicBezTo>
                <a:close/>
              </a:path>
            </a:pathLst>
          </a:custGeom>
          <a:solidFill>
            <a:srgbClr val="FD91A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33" name="Google Shape;1833;p88"/>
          <p:cNvSpPr/>
          <p:nvPr/>
        </p:nvSpPr>
        <p:spPr>
          <a:xfrm rot="-281672">
            <a:off x="13204533" y="1975752"/>
            <a:ext cx="3264415" cy="3350811"/>
          </a:xfrm>
          <a:custGeom>
            <a:rect b="b" l="l" r="r" t="t"/>
            <a:pathLst>
              <a:path extrusionOk="0" h="4663055" w="4542824">
                <a:moveTo>
                  <a:pt x="2261546" y="897181"/>
                </a:moveTo>
                <a:cubicBezTo>
                  <a:pt x="1457545" y="897181"/>
                  <a:pt x="805774" y="1548953"/>
                  <a:pt x="805774" y="2352954"/>
                </a:cubicBezTo>
                <a:cubicBezTo>
                  <a:pt x="805774" y="3156955"/>
                  <a:pt x="1457545" y="3808727"/>
                  <a:pt x="2261546" y="3808727"/>
                </a:cubicBezTo>
                <a:cubicBezTo>
                  <a:pt x="3065547" y="3808727"/>
                  <a:pt x="3717318" y="3156955"/>
                  <a:pt x="3717318" y="2352954"/>
                </a:cubicBezTo>
                <a:cubicBezTo>
                  <a:pt x="3717318" y="1548953"/>
                  <a:pt x="3065547" y="897181"/>
                  <a:pt x="2261546" y="897181"/>
                </a:cubicBezTo>
                <a:close/>
                <a:moveTo>
                  <a:pt x="2083603" y="0"/>
                </a:moveTo>
                <a:lnTo>
                  <a:pt x="2439490" y="0"/>
                </a:lnTo>
                <a:lnTo>
                  <a:pt x="2552136" y="521588"/>
                </a:lnTo>
                <a:cubicBezTo>
                  <a:pt x="2761893" y="554049"/>
                  <a:pt x="2959973" y="621739"/>
                  <a:pt x="3139530" y="719525"/>
                </a:cubicBezTo>
                <a:lnTo>
                  <a:pt x="3511289" y="397163"/>
                </a:lnTo>
                <a:lnTo>
                  <a:pt x="3795947" y="610765"/>
                </a:lnTo>
                <a:lnTo>
                  <a:pt x="3589001" y="1060760"/>
                </a:lnTo>
                <a:cubicBezTo>
                  <a:pt x="3709551" y="1180593"/>
                  <a:pt x="3811294" y="1318813"/>
                  <a:pt x="3892627" y="1469737"/>
                </a:cubicBezTo>
                <a:lnTo>
                  <a:pt x="4420433" y="1407493"/>
                </a:lnTo>
                <a:lnTo>
                  <a:pt x="4535785" y="1744167"/>
                </a:lnTo>
                <a:lnTo>
                  <a:pt x="4087115" y="2014817"/>
                </a:lnTo>
                <a:cubicBezTo>
                  <a:pt x="4107334" y="2124452"/>
                  <a:pt x="4117879" y="2237472"/>
                  <a:pt x="4117879" y="2352954"/>
                </a:cubicBezTo>
                <a:cubicBezTo>
                  <a:pt x="4117879" y="2452032"/>
                  <a:pt x="4110117" y="2549297"/>
                  <a:pt x="4092759" y="2643792"/>
                </a:cubicBezTo>
                <a:lnTo>
                  <a:pt x="4542824" y="2906675"/>
                </a:lnTo>
                <a:lnTo>
                  <a:pt x="4432244" y="3244947"/>
                </a:lnTo>
                <a:lnTo>
                  <a:pt x="3915713" y="3191427"/>
                </a:lnTo>
                <a:cubicBezTo>
                  <a:pt x="3824012" y="3376623"/>
                  <a:pt x="3700535" y="3543085"/>
                  <a:pt x="3553558" y="3685386"/>
                </a:cubicBezTo>
                <a:lnTo>
                  <a:pt x="3753170" y="4153716"/>
                </a:lnTo>
                <a:lnTo>
                  <a:pt x="3462615" y="4359224"/>
                </a:lnTo>
                <a:lnTo>
                  <a:pt x="3085858" y="4013486"/>
                </a:lnTo>
                <a:cubicBezTo>
                  <a:pt x="2918222" y="4098493"/>
                  <a:pt x="2735266" y="4156993"/>
                  <a:pt x="2542566" y="4185781"/>
                </a:cubicBezTo>
                <a:lnTo>
                  <a:pt x="2439490" y="4663055"/>
                </a:lnTo>
                <a:lnTo>
                  <a:pt x="2083603" y="4663055"/>
                </a:lnTo>
                <a:lnTo>
                  <a:pt x="1980528" y="4185781"/>
                </a:lnTo>
                <a:cubicBezTo>
                  <a:pt x="1772677" y="4154729"/>
                  <a:pt x="1576163" y="4089110"/>
                  <a:pt x="1398100" y="3992907"/>
                </a:cubicBezTo>
                <a:lnTo>
                  <a:pt x="997209" y="4340529"/>
                </a:lnTo>
                <a:lnTo>
                  <a:pt x="712552" y="4126927"/>
                </a:lnTo>
                <a:lnTo>
                  <a:pt x="934130" y="3645116"/>
                </a:lnTo>
                <a:cubicBezTo>
                  <a:pt x="803422" y="3515284"/>
                  <a:pt x="694564" y="3364073"/>
                  <a:pt x="609988" y="3198332"/>
                </a:cubicBezTo>
                <a:lnTo>
                  <a:pt x="124474" y="3255589"/>
                </a:lnTo>
                <a:lnTo>
                  <a:pt x="9121" y="2918915"/>
                </a:lnTo>
                <a:lnTo>
                  <a:pt x="432244" y="2663676"/>
                </a:lnTo>
                <a:cubicBezTo>
                  <a:pt x="414090" y="2562770"/>
                  <a:pt x="405215" y="2458899"/>
                  <a:pt x="405215" y="2352954"/>
                </a:cubicBezTo>
                <a:cubicBezTo>
                  <a:pt x="405215" y="2249178"/>
                  <a:pt x="413731" y="2147391"/>
                  <a:pt x="432435" y="2048643"/>
                </a:cubicBezTo>
                <a:lnTo>
                  <a:pt x="0" y="1796058"/>
                </a:lnTo>
                <a:lnTo>
                  <a:pt x="110581" y="1457787"/>
                </a:lnTo>
                <a:lnTo>
                  <a:pt x="609871" y="1509521"/>
                </a:lnTo>
                <a:cubicBezTo>
                  <a:pt x="701342" y="1326373"/>
                  <a:pt x="823934" y="1161680"/>
                  <a:pt x="969626" y="1020735"/>
                </a:cubicBezTo>
                <a:lnTo>
                  <a:pt x="769923" y="552192"/>
                </a:lnTo>
                <a:lnTo>
                  <a:pt x="1060478" y="346683"/>
                </a:lnTo>
                <a:lnTo>
                  <a:pt x="1437195" y="692385"/>
                </a:lnTo>
                <a:cubicBezTo>
                  <a:pt x="1602069" y="608806"/>
                  <a:pt x="1781763" y="550867"/>
                  <a:pt x="1970957" y="521588"/>
                </a:cubicBezTo>
                <a:close/>
              </a:path>
            </a:pathLst>
          </a:custGeom>
          <a:solidFill>
            <a:srgbClr val="D08DE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34" name="Google Shape;1834;p88"/>
          <p:cNvSpPr/>
          <p:nvPr/>
        </p:nvSpPr>
        <p:spPr>
          <a:xfrm rot="1061079">
            <a:off x="846870" y="2388725"/>
            <a:ext cx="2876677" cy="2952811"/>
          </a:xfrm>
          <a:custGeom>
            <a:rect b="b" l="l" r="r" t="t"/>
            <a:pathLst>
              <a:path extrusionOk="0" h="4663055" w="4542824">
                <a:moveTo>
                  <a:pt x="2261546" y="897181"/>
                </a:moveTo>
                <a:cubicBezTo>
                  <a:pt x="1457545" y="897181"/>
                  <a:pt x="805774" y="1548953"/>
                  <a:pt x="805774" y="2352954"/>
                </a:cubicBezTo>
                <a:cubicBezTo>
                  <a:pt x="805774" y="3156955"/>
                  <a:pt x="1457545" y="3808727"/>
                  <a:pt x="2261546" y="3808727"/>
                </a:cubicBezTo>
                <a:cubicBezTo>
                  <a:pt x="3065547" y="3808727"/>
                  <a:pt x="3717318" y="3156955"/>
                  <a:pt x="3717318" y="2352954"/>
                </a:cubicBezTo>
                <a:cubicBezTo>
                  <a:pt x="3717318" y="1548953"/>
                  <a:pt x="3065547" y="897181"/>
                  <a:pt x="2261546" y="897181"/>
                </a:cubicBezTo>
                <a:close/>
                <a:moveTo>
                  <a:pt x="2083603" y="0"/>
                </a:moveTo>
                <a:lnTo>
                  <a:pt x="2439490" y="0"/>
                </a:lnTo>
                <a:lnTo>
                  <a:pt x="2552136" y="521588"/>
                </a:lnTo>
                <a:cubicBezTo>
                  <a:pt x="2761893" y="554049"/>
                  <a:pt x="2959973" y="621739"/>
                  <a:pt x="3139530" y="719525"/>
                </a:cubicBezTo>
                <a:lnTo>
                  <a:pt x="3511289" y="397163"/>
                </a:lnTo>
                <a:lnTo>
                  <a:pt x="3795947" y="610765"/>
                </a:lnTo>
                <a:lnTo>
                  <a:pt x="3589001" y="1060760"/>
                </a:lnTo>
                <a:cubicBezTo>
                  <a:pt x="3709551" y="1180593"/>
                  <a:pt x="3811294" y="1318813"/>
                  <a:pt x="3892627" y="1469737"/>
                </a:cubicBezTo>
                <a:lnTo>
                  <a:pt x="4420433" y="1407493"/>
                </a:lnTo>
                <a:lnTo>
                  <a:pt x="4535785" y="1744167"/>
                </a:lnTo>
                <a:lnTo>
                  <a:pt x="4087115" y="2014817"/>
                </a:lnTo>
                <a:cubicBezTo>
                  <a:pt x="4107334" y="2124452"/>
                  <a:pt x="4117879" y="2237472"/>
                  <a:pt x="4117879" y="2352954"/>
                </a:cubicBezTo>
                <a:cubicBezTo>
                  <a:pt x="4117879" y="2452032"/>
                  <a:pt x="4110117" y="2549297"/>
                  <a:pt x="4092759" y="2643792"/>
                </a:cubicBezTo>
                <a:lnTo>
                  <a:pt x="4542824" y="2906675"/>
                </a:lnTo>
                <a:lnTo>
                  <a:pt x="4432244" y="3244947"/>
                </a:lnTo>
                <a:lnTo>
                  <a:pt x="3915713" y="3191427"/>
                </a:lnTo>
                <a:cubicBezTo>
                  <a:pt x="3824012" y="3376623"/>
                  <a:pt x="3700535" y="3543085"/>
                  <a:pt x="3553558" y="3685386"/>
                </a:cubicBezTo>
                <a:lnTo>
                  <a:pt x="3753170" y="4153716"/>
                </a:lnTo>
                <a:lnTo>
                  <a:pt x="3462615" y="4359224"/>
                </a:lnTo>
                <a:lnTo>
                  <a:pt x="3085858" y="4013486"/>
                </a:lnTo>
                <a:cubicBezTo>
                  <a:pt x="2918222" y="4098493"/>
                  <a:pt x="2735266" y="4156993"/>
                  <a:pt x="2542566" y="4185781"/>
                </a:cubicBezTo>
                <a:lnTo>
                  <a:pt x="2439490" y="4663055"/>
                </a:lnTo>
                <a:lnTo>
                  <a:pt x="2083603" y="4663055"/>
                </a:lnTo>
                <a:lnTo>
                  <a:pt x="1980528" y="4185781"/>
                </a:lnTo>
                <a:cubicBezTo>
                  <a:pt x="1772677" y="4154729"/>
                  <a:pt x="1576163" y="4089110"/>
                  <a:pt x="1398100" y="3992907"/>
                </a:cubicBezTo>
                <a:lnTo>
                  <a:pt x="997209" y="4340529"/>
                </a:lnTo>
                <a:lnTo>
                  <a:pt x="712552" y="4126927"/>
                </a:lnTo>
                <a:lnTo>
                  <a:pt x="934130" y="3645116"/>
                </a:lnTo>
                <a:cubicBezTo>
                  <a:pt x="803422" y="3515284"/>
                  <a:pt x="694564" y="3364073"/>
                  <a:pt x="609988" y="3198332"/>
                </a:cubicBezTo>
                <a:lnTo>
                  <a:pt x="124474" y="3255589"/>
                </a:lnTo>
                <a:lnTo>
                  <a:pt x="9121" y="2918915"/>
                </a:lnTo>
                <a:lnTo>
                  <a:pt x="432244" y="2663676"/>
                </a:lnTo>
                <a:cubicBezTo>
                  <a:pt x="414090" y="2562770"/>
                  <a:pt x="405215" y="2458899"/>
                  <a:pt x="405215" y="2352954"/>
                </a:cubicBezTo>
                <a:cubicBezTo>
                  <a:pt x="405215" y="2249178"/>
                  <a:pt x="413731" y="2147391"/>
                  <a:pt x="432435" y="2048643"/>
                </a:cubicBezTo>
                <a:lnTo>
                  <a:pt x="0" y="1796058"/>
                </a:lnTo>
                <a:lnTo>
                  <a:pt x="110581" y="1457787"/>
                </a:lnTo>
                <a:lnTo>
                  <a:pt x="609871" y="1509521"/>
                </a:lnTo>
                <a:cubicBezTo>
                  <a:pt x="701342" y="1326373"/>
                  <a:pt x="823934" y="1161680"/>
                  <a:pt x="969626" y="1020735"/>
                </a:cubicBezTo>
                <a:lnTo>
                  <a:pt x="769923" y="552192"/>
                </a:lnTo>
                <a:lnTo>
                  <a:pt x="1060478" y="346683"/>
                </a:lnTo>
                <a:lnTo>
                  <a:pt x="1437195" y="692385"/>
                </a:lnTo>
                <a:cubicBezTo>
                  <a:pt x="1602069" y="608806"/>
                  <a:pt x="1781763" y="550867"/>
                  <a:pt x="1970957" y="521588"/>
                </a:cubicBezTo>
                <a:close/>
              </a:path>
            </a:pathLst>
          </a:custGeom>
          <a:solidFill>
            <a:srgbClr val="B7DF7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35" name="Google Shape;1835;p88"/>
          <p:cNvSpPr/>
          <p:nvPr/>
        </p:nvSpPr>
        <p:spPr>
          <a:xfrm>
            <a:off x="14684992" y="4850808"/>
            <a:ext cx="3220870" cy="3306114"/>
          </a:xfrm>
          <a:custGeom>
            <a:rect b="b" l="l" r="r" t="t"/>
            <a:pathLst>
              <a:path extrusionOk="0" h="4663055" w="4542824">
                <a:moveTo>
                  <a:pt x="2261546" y="897181"/>
                </a:moveTo>
                <a:cubicBezTo>
                  <a:pt x="1457545" y="897181"/>
                  <a:pt x="805774" y="1548953"/>
                  <a:pt x="805774" y="2352954"/>
                </a:cubicBezTo>
                <a:cubicBezTo>
                  <a:pt x="805774" y="3156955"/>
                  <a:pt x="1457545" y="3808727"/>
                  <a:pt x="2261546" y="3808727"/>
                </a:cubicBezTo>
                <a:cubicBezTo>
                  <a:pt x="3065547" y="3808727"/>
                  <a:pt x="3717318" y="3156955"/>
                  <a:pt x="3717318" y="2352954"/>
                </a:cubicBezTo>
                <a:cubicBezTo>
                  <a:pt x="3717318" y="1548953"/>
                  <a:pt x="3065547" y="897181"/>
                  <a:pt x="2261546" y="897181"/>
                </a:cubicBezTo>
                <a:close/>
                <a:moveTo>
                  <a:pt x="2083603" y="0"/>
                </a:moveTo>
                <a:lnTo>
                  <a:pt x="2439490" y="0"/>
                </a:lnTo>
                <a:lnTo>
                  <a:pt x="2552136" y="521588"/>
                </a:lnTo>
                <a:cubicBezTo>
                  <a:pt x="2761893" y="554049"/>
                  <a:pt x="2959973" y="621739"/>
                  <a:pt x="3139530" y="719525"/>
                </a:cubicBezTo>
                <a:lnTo>
                  <a:pt x="3511289" y="397163"/>
                </a:lnTo>
                <a:lnTo>
                  <a:pt x="3795947" y="610765"/>
                </a:lnTo>
                <a:lnTo>
                  <a:pt x="3589001" y="1060760"/>
                </a:lnTo>
                <a:cubicBezTo>
                  <a:pt x="3709551" y="1180593"/>
                  <a:pt x="3811294" y="1318813"/>
                  <a:pt x="3892627" y="1469737"/>
                </a:cubicBezTo>
                <a:lnTo>
                  <a:pt x="4420433" y="1407493"/>
                </a:lnTo>
                <a:lnTo>
                  <a:pt x="4535785" y="1744167"/>
                </a:lnTo>
                <a:lnTo>
                  <a:pt x="4087115" y="2014817"/>
                </a:lnTo>
                <a:cubicBezTo>
                  <a:pt x="4107334" y="2124452"/>
                  <a:pt x="4117879" y="2237472"/>
                  <a:pt x="4117879" y="2352954"/>
                </a:cubicBezTo>
                <a:cubicBezTo>
                  <a:pt x="4117879" y="2452032"/>
                  <a:pt x="4110117" y="2549297"/>
                  <a:pt x="4092759" y="2643792"/>
                </a:cubicBezTo>
                <a:lnTo>
                  <a:pt x="4542824" y="2906675"/>
                </a:lnTo>
                <a:lnTo>
                  <a:pt x="4432244" y="3244947"/>
                </a:lnTo>
                <a:lnTo>
                  <a:pt x="3915713" y="3191427"/>
                </a:lnTo>
                <a:cubicBezTo>
                  <a:pt x="3824012" y="3376623"/>
                  <a:pt x="3700535" y="3543085"/>
                  <a:pt x="3553558" y="3685386"/>
                </a:cubicBezTo>
                <a:lnTo>
                  <a:pt x="3753170" y="4153716"/>
                </a:lnTo>
                <a:lnTo>
                  <a:pt x="3462615" y="4359224"/>
                </a:lnTo>
                <a:lnTo>
                  <a:pt x="3085858" y="4013486"/>
                </a:lnTo>
                <a:cubicBezTo>
                  <a:pt x="2918222" y="4098493"/>
                  <a:pt x="2735266" y="4156993"/>
                  <a:pt x="2542566" y="4185781"/>
                </a:cubicBezTo>
                <a:lnTo>
                  <a:pt x="2439490" y="4663055"/>
                </a:lnTo>
                <a:lnTo>
                  <a:pt x="2083603" y="4663055"/>
                </a:lnTo>
                <a:lnTo>
                  <a:pt x="1980528" y="4185781"/>
                </a:lnTo>
                <a:cubicBezTo>
                  <a:pt x="1772677" y="4154729"/>
                  <a:pt x="1576163" y="4089110"/>
                  <a:pt x="1398100" y="3992907"/>
                </a:cubicBezTo>
                <a:lnTo>
                  <a:pt x="997209" y="4340529"/>
                </a:lnTo>
                <a:lnTo>
                  <a:pt x="712552" y="4126927"/>
                </a:lnTo>
                <a:lnTo>
                  <a:pt x="934130" y="3645116"/>
                </a:lnTo>
                <a:cubicBezTo>
                  <a:pt x="803422" y="3515284"/>
                  <a:pt x="694564" y="3364073"/>
                  <a:pt x="609988" y="3198332"/>
                </a:cubicBezTo>
                <a:lnTo>
                  <a:pt x="124474" y="3255589"/>
                </a:lnTo>
                <a:lnTo>
                  <a:pt x="9121" y="2918915"/>
                </a:lnTo>
                <a:lnTo>
                  <a:pt x="432244" y="2663676"/>
                </a:lnTo>
                <a:cubicBezTo>
                  <a:pt x="414090" y="2562770"/>
                  <a:pt x="405215" y="2458899"/>
                  <a:pt x="405215" y="2352954"/>
                </a:cubicBezTo>
                <a:cubicBezTo>
                  <a:pt x="405215" y="2249178"/>
                  <a:pt x="413731" y="2147391"/>
                  <a:pt x="432435" y="2048643"/>
                </a:cubicBezTo>
                <a:lnTo>
                  <a:pt x="0" y="1796058"/>
                </a:lnTo>
                <a:lnTo>
                  <a:pt x="110581" y="1457787"/>
                </a:lnTo>
                <a:lnTo>
                  <a:pt x="609871" y="1509521"/>
                </a:lnTo>
                <a:cubicBezTo>
                  <a:pt x="701342" y="1326373"/>
                  <a:pt x="823934" y="1161680"/>
                  <a:pt x="969626" y="1020735"/>
                </a:cubicBezTo>
                <a:lnTo>
                  <a:pt x="769923" y="552192"/>
                </a:lnTo>
                <a:lnTo>
                  <a:pt x="1060478" y="346683"/>
                </a:lnTo>
                <a:lnTo>
                  <a:pt x="1437195" y="692385"/>
                </a:lnTo>
                <a:cubicBezTo>
                  <a:pt x="1602069" y="608806"/>
                  <a:pt x="1781763" y="550867"/>
                  <a:pt x="1970957" y="521588"/>
                </a:cubicBezTo>
                <a:close/>
              </a:path>
            </a:pathLst>
          </a:custGeom>
          <a:solidFill>
            <a:srgbClr val="9BD4E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36" name="Google Shape;1836;p88"/>
          <p:cNvSpPr/>
          <p:nvPr/>
        </p:nvSpPr>
        <p:spPr>
          <a:xfrm rot="1442875">
            <a:off x="1812621" y="4863286"/>
            <a:ext cx="3264415" cy="3350811"/>
          </a:xfrm>
          <a:custGeom>
            <a:rect b="b" l="l" r="r" t="t"/>
            <a:pathLst>
              <a:path extrusionOk="0" h="4663055" w="4542824">
                <a:moveTo>
                  <a:pt x="2261546" y="897181"/>
                </a:moveTo>
                <a:cubicBezTo>
                  <a:pt x="1457545" y="897181"/>
                  <a:pt x="805774" y="1548953"/>
                  <a:pt x="805774" y="2352954"/>
                </a:cubicBezTo>
                <a:cubicBezTo>
                  <a:pt x="805774" y="3156955"/>
                  <a:pt x="1457545" y="3808727"/>
                  <a:pt x="2261546" y="3808727"/>
                </a:cubicBezTo>
                <a:cubicBezTo>
                  <a:pt x="3065547" y="3808727"/>
                  <a:pt x="3717318" y="3156955"/>
                  <a:pt x="3717318" y="2352954"/>
                </a:cubicBezTo>
                <a:cubicBezTo>
                  <a:pt x="3717318" y="1548953"/>
                  <a:pt x="3065547" y="897181"/>
                  <a:pt x="2261546" y="897181"/>
                </a:cubicBezTo>
                <a:close/>
                <a:moveTo>
                  <a:pt x="2083603" y="0"/>
                </a:moveTo>
                <a:lnTo>
                  <a:pt x="2439490" y="0"/>
                </a:lnTo>
                <a:lnTo>
                  <a:pt x="2552136" y="521588"/>
                </a:lnTo>
                <a:cubicBezTo>
                  <a:pt x="2761893" y="554049"/>
                  <a:pt x="2959973" y="621739"/>
                  <a:pt x="3139530" y="719525"/>
                </a:cubicBezTo>
                <a:lnTo>
                  <a:pt x="3511289" y="397163"/>
                </a:lnTo>
                <a:lnTo>
                  <a:pt x="3795947" y="610765"/>
                </a:lnTo>
                <a:lnTo>
                  <a:pt x="3589001" y="1060760"/>
                </a:lnTo>
                <a:cubicBezTo>
                  <a:pt x="3709551" y="1180593"/>
                  <a:pt x="3811294" y="1318813"/>
                  <a:pt x="3892627" y="1469737"/>
                </a:cubicBezTo>
                <a:lnTo>
                  <a:pt x="4420433" y="1407493"/>
                </a:lnTo>
                <a:lnTo>
                  <a:pt x="4535785" y="1744167"/>
                </a:lnTo>
                <a:lnTo>
                  <a:pt x="4087115" y="2014817"/>
                </a:lnTo>
                <a:cubicBezTo>
                  <a:pt x="4107334" y="2124452"/>
                  <a:pt x="4117879" y="2237472"/>
                  <a:pt x="4117879" y="2352954"/>
                </a:cubicBezTo>
                <a:cubicBezTo>
                  <a:pt x="4117879" y="2452032"/>
                  <a:pt x="4110117" y="2549297"/>
                  <a:pt x="4092759" y="2643792"/>
                </a:cubicBezTo>
                <a:lnTo>
                  <a:pt x="4542824" y="2906675"/>
                </a:lnTo>
                <a:lnTo>
                  <a:pt x="4432244" y="3244947"/>
                </a:lnTo>
                <a:lnTo>
                  <a:pt x="3915713" y="3191427"/>
                </a:lnTo>
                <a:cubicBezTo>
                  <a:pt x="3824012" y="3376623"/>
                  <a:pt x="3700535" y="3543085"/>
                  <a:pt x="3553558" y="3685386"/>
                </a:cubicBezTo>
                <a:lnTo>
                  <a:pt x="3753170" y="4153716"/>
                </a:lnTo>
                <a:lnTo>
                  <a:pt x="3462615" y="4359224"/>
                </a:lnTo>
                <a:lnTo>
                  <a:pt x="3085858" y="4013486"/>
                </a:lnTo>
                <a:cubicBezTo>
                  <a:pt x="2918222" y="4098493"/>
                  <a:pt x="2735266" y="4156993"/>
                  <a:pt x="2542566" y="4185781"/>
                </a:cubicBezTo>
                <a:lnTo>
                  <a:pt x="2439490" y="4663055"/>
                </a:lnTo>
                <a:lnTo>
                  <a:pt x="2083603" y="4663055"/>
                </a:lnTo>
                <a:lnTo>
                  <a:pt x="1980528" y="4185781"/>
                </a:lnTo>
                <a:cubicBezTo>
                  <a:pt x="1772677" y="4154729"/>
                  <a:pt x="1576163" y="4089110"/>
                  <a:pt x="1398100" y="3992907"/>
                </a:cubicBezTo>
                <a:lnTo>
                  <a:pt x="997209" y="4340529"/>
                </a:lnTo>
                <a:lnTo>
                  <a:pt x="712552" y="4126927"/>
                </a:lnTo>
                <a:lnTo>
                  <a:pt x="934130" y="3645116"/>
                </a:lnTo>
                <a:cubicBezTo>
                  <a:pt x="803422" y="3515284"/>
                  <a:pt x="694564" y="3364073"/>
                  <a:pt x="609988" y="3198332"/>
                </a:cubicBezTo>
                <a:lnTo>
                  <a:pt x="124474" y="3255589"/>
                </a:lnTo>
                <a:lnTo>
                  <a:pt x="9121" y="2918915"/>
                </a:lnTo>
                <a:lnTo>
                  <a:pt x="432244" y="2663676"/>
                </a:lnTo>
                <a:cubicBezTo>
                  <a:pt x="414090" y="2562770"/>
                  <a:pt x="405215" y="2458899"/>
                  <a:pt x="405215" y="2352954"/>
                </a:cubicBezTo>
                <a:cubicBezTo>
                  <a:pt x="405215" y="2249178"/>
                  <a:pt x="413731" y="2147391"/>
                  <a:pt x="432435" y="2048643"/>
                </a:cubicBezTo>
                <a:lnTo>
                  <a:pt x="0" y="1796058"/>
                </a:lnTo>
                <a:lnTo>
                  <a:pt x="110581" y="1457787"/>
                </a:lnTo>
                <a:lnTo>
                  <a:pt x="609871" y="1509521"/>
                </a:lnTo>
                <a:cubicBezTo>
                  <a:pt x="701342" y="1326373"/>
                  <a:pt x="823934" y="1161680"/>
                  <a:pt x="969626" y="1020735"/>
                </a:cubicBezTo>
                <a:lnTo>
                  <a:pt x="769923" y="552192"/>
                </a:lnTo>
                <a:lnTo>
                  <a:pt x="1060478" y="346683"/>
                </a:lnTo>
                <a:lnTo>
                  <a:pt x="1437195" y="692385"/>
                </a:lnTo>
                <a:cubicBezTo>
                  <a:pt x="1602069" y="608806"/>
                  <a:pt x="1781763" y="550867"/>
                  <a:pt x="1970957" y="521588"/>
                </a:cubicBezTo>
                <a:close/>
              </a:path>
            </a:pathLst>
          </a:custGeom>
          <a:solidFill>
            <a:srgbClr val="FEC87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37" name="Google Shape;1837;p88"/>
          <p:cNvSpPr txBox="1"/>
          <p:nvPr>
            <p:ph idx="2" type="body"/>
          </p:nvPr>
        </p:nvSpPr>
        <p:spPr>
          <a:xfrm>
            <a:off x="5001701" y="7997587"/>
            <a:ext cx="8291216" cy="1446663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38" name="Google Shape;1838;p88"/>
          <p:cNvSpPr/>
          <p:nvPr/>
        </p:nvSpPr>
        <p:spPr>
          <a:xfrm>
            <a:off x="7522233" y="7892109"/>
            <a:ext cx="3240360" cy="7200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39" name="Google Shape;1839;p88"/>
          <p:cNvSpPr txBox="1"/>
          <p:nvPr>
            <p:ph idx="3" type="body"/>
          </p:nvPr>
        </p:nvSpPr>
        <p:spPr>
          <a:xfrm>
            <a:off x="7859496" y="4912665"/>
            <a:ext cx="2567393" cy="773203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40" name="Google Shape;1840;p88"/>
          <p:cNvSpPr txBox="1"/>
          <p:nvPr>
            <p:ph idx="4" type="body"/>
          </p:nvPr>
        </p:nvSpPr>
        <p:spPr>
          <a:xfrm>
            <a:off x="4307106" y="3460117"/>
            <a:ext cx="2144508" cy="773203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41" name="Google Shape;1841;p88"/>
          <p:cNvSpPr txBox="1"/>
          <p:nvPr>
            <p:ph idx="5" type="body"/>
          </p:nvPr>
        </p:nvSpPr>
        <p:spPr>
          <a:xfrm>
            <a:off x="2358926" y="6152089"/>
            <a:ext cx="2144508" cy="773203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2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42" name="Google Shape;1842;p88"/>
          <p:cNvSpPr txBox="1"/>
          <p:nvPr>
            <p:ph idx="6" type="body"/>
          </p:nvPr>
        </p:nvSpPr>
        <p:spPr>
          <a:xfrm>
            <a:off x="1271559" y="3460117"/>
            <a:ext cx="1966991" cy="773203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0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43" name="Google Shape;1843;p88"/>
          <p:cNvSpPr txBox="1"/>
          <p:nvPr>
            <p:ph idx="7" type="body"/>
          </p:nvPr>
        </p:nvSpPr>
        <p:spPr>
          <a:xfrm>
            <a:off x="11635359" y="5538752"/>
            <a:ext cx="1966991" cy="773203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44" name="Google Shape;1844;p88"/>
          <p:cNvSpPr txBox="1"/>
          <p:nvPr>
            <p:ph idx="8" type="body"/>
          </p:nvPr>
        </p:nvSpPr>
        <p:spPr>
          <a:xfrm>
            <a:off x="13750838" y="3278442"/>
            <a:ext cx="2144508" cy="773203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45" name="Google Shape;1845;p88"/>
          <p:cNvSpPr txBox="1"/>
          <p:nvPr>
            <p:ph idx="9" type="body"/>
          </p:nvPr>
        </p:nvSpPr>
        <p:spPr>
          <a:xfrm>
            <a:off x="15223173" y="6117263"/>
            <a:ext cx="2144508" cy="773203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8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2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2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2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2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2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2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2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2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2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8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3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3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3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3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3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3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3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3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3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8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4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4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4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4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4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4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4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4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4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8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4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4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4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3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4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3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4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4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4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4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4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4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4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6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8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4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4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4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8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4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9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4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9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4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4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4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4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2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4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2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4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3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4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3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4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4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4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4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4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4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4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6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4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6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8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7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4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4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8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4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9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4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9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4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4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4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4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4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8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2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4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3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4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3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4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4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4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4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4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4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4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6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4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6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4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725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8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83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83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83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83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83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83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83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83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83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 numeric List">
  <p:cSld name="6 numeric List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89"/>
          <p:cNvSpPr/>
          <p:nvPr/>
        </p:nvSpPr>
        <p:spPr>
          <a:xfrm>
            <a:off x="574254" y="2479204"/>
            <a:ext cx="1183534" cy="118353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1</a:t>
            </a:r>
            <a:endParaRPr sz="36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48" name="Google Shape;1848;p89"/>
          <p:cNvSpPr txBox="1"/>
          <p:nvPr>
            <p:ph type="title"/>
          </p:nvPr>
        </p:nvSpPr>
        <p:spPr>
          <a:xfrm>
            <a:off x="3072630" y="246956"/>
            <a:ext cx="14349566" cy="1203151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49" name="Google Shape;1849;p89"/>
          <p:cNvSpPr txBox="1"/>
          <p:nvPr>
            <p:ph idx="11" type="ftr"/>
          </p:nvPr>
        </p:nvSpPr>
        <p:spPr>
          <a:xfrm>
            <a:off x="10507991" y="9463858"/>
            <a:ext cx="5790697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50" name="Google Shape;1850;p89"/>
          <p:cNvSpPr txBox="1"/>
          <p:nvPr>
            <p:ph idx="12" type="sldNum"/>
          </p:nvPr>
        </p:nvSpPr>
        <p:spPr>
          <a:xfrm>
            <a:off x="17151170" y="9432788"/>
            <a:ext cx="1080120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51" name="Google Shape;1851;p89"/>
          <p:cNvSpPr txBox="1"/>
          <p:nvPr>
            <p:ph idx="1" type="body"/>
          </p:nvPr>
        </p:nvSpPr>
        <p:spPr>
          <a:xfrm>
            <a:off x="3166542" y="1543100"/>
            <a:ext cx="14329592" cy="504056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rgbClr val="8D8D8D"/>
              </a:buClr>
              <a:buSzPts val="2400"/>
              <a:buNone/>
              <a:defRPr i="1" sz="2400">
                <a:solidFill>
                  <a:srgbClr val="8D8D8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52" name="Google Shape;1852;p89"/>
          <p:cNvSpPr/>
          <p:nvPr/>
        </p:nvSpPr>
        <p:spPr>
          <a:xfrm>
            <a:off x="3238550" y="1399084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53" name="Google Shape;1853;p89"/>
          <p:cNvSpPr txBox="1"/>
          <p:nvPr>
            <p:ph idx="2" type="body"/>
          </p:nvPr>
        </p:nvSpPr>
        <p:spPr>
          <a:xfrm>
            <a:off x="1807154" y="2724362"/>
            <a:ext cx="4270738" cy="720080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 i="0" sz="32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54" name="Google Shape;1854;p89"/>
          <p:cNvSpPr txBox="1"/>
          <p:nvPr>
            <p:ph idx="3" type="body"/>
          </p:nvPr>
        </p:nvSpPr>
        <p:spPr>
          <a:xfrm>
            <a:off x="1833637" y="3603715"/>
            <a:ext cx="4308618" cy="1971833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i="0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55" name="Google Shape;1855;p89"/>
          <p:cNvSpPr/>
          <p:nvPr/>
        </p:nvSpPr>
        <p:spPr>
          <a:xfrm>
            <a:off x="1977653" y="3516450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56" name="Google Shape;1856;p89"/>
          <p:cNvSpPr/>
          <p:nvPr/>
        </p:nvSpPr>
        <p:spPr>
          <a:xfrm>
            <a:off x="6319867" y="2479204"/>
            <a:ext cx="1183534" cy="118353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2</a:t>
            </a:r>
            <a:endParaRPr sz="36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57" name="Google Shape;1857;p89"/>
          <p:cNvSpPr txBox="1"/>
          <p:nvPr>
            <p:ph idx="4" type="body"/>
          </p:nvPr>
        </p:nvSpPr>
        <p:spPr>
          <a:xfrm>
            <a:off x="7552767" y="2724362"/>
            <a:ext cx="4270738" cy="720080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3"/>
              </a:buClr>
              <a:buSzPts val="3200"/>
              <a:buNone/>
              <a:defRPr i="0" sz="32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58" name="Google Shape;1858;p89"/>
          <p:cNvSpPr txBox="1"/>
          <p:nvPr>
            <p:ph idx="5" type="body"/>
          </p:nvPr>
        </p:nvSpPr>
        <p:spPr>
          <a:xfrm>
            <a:off x="7579250" y="3603715"/>
            <a:ext cx="4308618" cy="1971833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i="0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59" name="Google Shape;1859;p89"/>
          <p:cNvSpPr/>
          <p:nvPr/>
        </p:nvSpPr>
        <p:spPr>
          <a:xfrm>
            <a:off x="7723266" y="3516450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60" name="Google Shape;1860;p89"/>
          <p:cNvSpPr/>
          <p:nvPr/>
        </p:nvSpPr>
        <p:spPr>
          <a:xfrm>
            <a:off x="12060287" y="2479204"/>
            <a:ext cx="1183534" cy="11835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3</a:t>
            </a:r>
            <a:endParaRPr sz="36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61" name="Google Shape;1861;p89"/>
          <p:cNvSpPr txBox="1"/>
          <p:nvPr>
            <p:ph idx="6" type="body"/>
          </p:nvPr>
        </p:nvSpPr>
        <p:spPr>
          <a:xfrm>
            <a:off x="13293188" y="2724362"/>
            <a:ext cx="4270738" cy="720080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3200"/>
              <a:buNone/>
              <a:defRPr i="0" sz="32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62" name="Google Shape;1862;p89"/>
          <p:cNvSpPr txBox="1"/>
          <p:nvPr>
            <p:ph idx="7" type="body"/>
          </p:nvPr>
        </p:nvSpPr>
        <p:spPr>
          <a:xfrm>
            <a:off x="13319670" y="3603715"/>
            <a:ext cx="4308618" cy="1971833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i="0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63" name="Google Shape;1863;p89"/>
          <p:cNvSpPr/>
          <p:nvPr/>
        </p:nvSpPr>
        <p:spPr>
          <a:xfrm>
            <a:off x="13463686" y="3516450"/>
            <a:ext cx="3240360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64" name="Google Shape;1864;p89"/>
          <p:cNvSpPr/>
          <p:nvPr/>
        </p:nvSpPr>
        <p:spPr>
          <a:xfrm>
            <a:off x="586116" y="5727948"/>
            <a:ext cx="1183534" cy="118353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4</a:t>
            </a:r>
            <a:endParaRPr sz="36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65" name="Google Shape;1865;p89"/>
          <p:cNvSpPr txBox="1"/>
          <p:nvPr>
            <p:ph idx="8" type="body"/>
          </p:nvPr>
        </p:nvSpPr>
        <p:spPr>
          <a:xfrm>
            <a:off x="1819016" y="5973106"/>
            <a:ext cx="4270738" cy="720080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4"/>
              </a:buClr>
              <a:buSzPts val="3200"/>
              <a:buNone/>
              <a:defRPr i="0" sz="320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66" name="Google Shape;1866;p89"/>
          <p:cNvSpPr txBox="1"/>
          <p:nvPr>
            <p:ph idx="9" type="body"/>
          </p:nvPr>
        </p:nvSpPr>
        <p:spPr>
          <a:xfrm>
            <a:off x="1845499" y="6852459"/>
            <a:ext cx="4308618" cy="1971833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i="0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67" name="Google Shape;1867;p89"/>
          <p:cNvSpPr/>
          <p:nvPr/>
        </p:nvSpPr>
        <p:spPr>
          <a:xfrm>
            <a:off x="1989515" y="6765194"/>
            <a:ext cx="3240360" cy="72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68" name="Google Shape;1868;p89"/>
          <p:cNvSpPr/>
          <p:nvPr/>
        </p:nvSpPr>
        <p:spPr>
          <a:xfrm>
            <a:off x="6331729" y="5727948"/>
            <a:ext cx="1183534" cy="1183534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5</a:t>
            </a:r>
            <a:endParaRPr sz="36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69" name="Google Shape;1869;p89"/>
          <p:cNvSpPr txBox="1"/>
          <p:nvPr>
            <p:ph idx="13" type="body"/>
          </p:nvPr>
        </p:nvSpPr>
        <p:spPr>
          <a:xfrm>
            <a:off x="7564629" y="5973106"/>
            <a:ext cx="4270738" cy="720080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i="0" sz="32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70" name="Google Shape;1870;p89"/>
          <p:cNvSpPr txBox="1"/>
          <p:nvPr>
            <p:ph idx="14" type="body"/>
          </p:nvPr>
        </p:nvSpPr>
        <p:spPr>
          <a:xfrm>
            <a:off x="7591112" y="6852459"/>
            <a:ext cx="4308618" cy="1971833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i="0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71" name="Google Shape;1871;p89"/>
          <p:cNvSpPr/>
          <p:nvPr/>
        </p:nvSpPr>
        <p:spPr>
          <a:xfrm>
            <a:off x="7735128" y="6765194"/>
            <a:ext cx="3240360" cy="7200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72" name="Google Shape;1872;p89"/>
          <p:cNvSpPr/>
          <p:nvPr/>
        </p:nvSpPr>
        <p:spPr>
          <a:xfrm>
            <a:off x="12072149" y="5727948"/>
            <a:ext cx="1183534" cy="118353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6</a:t>
            </a:r>
            <a:endParaRPr sz="36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73" name="Google Shape;1873;p89"/>
          <p:cNvSpPr txBox="1"/>
          <p:nvPr>
            <p:ph idx="15" type="body"/>
          </p:nvPr>
        </p:nvSpPr>
        <p:spPr>
          <a:xfrm>
            <a:off x="13305048" y="5973106"/>
            <a:ext cx="4270738" cy="720080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6"/>
              </a:buClr>
              <a:buSzPts val="3200"/>
              <a:buNone/>
              <a:defRPr i="0" sz="32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74" name="Google Shape;1874;p89"/>
          <p:cNvSpPr txBox="1"/>
          <p:nvPr>
            <p:ph idx="16" type="body"/>
          </p:nvPr>
        </p:nvSpPr>
        <p:spPr>
          <a:xfrm>
            <a:off x="13331531" y="6852459"/>
            <a:ext cx="4308618" cy="1971833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i="0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75" name="Google Shape;1875;p89"/>
          <p:cNvSpPr/>
          <p:nvPr/>
        </p:nvSpPr>
        <p:spPr>
          <a:xfrm>
            <a:off x="13475548" y="6765194"/>
            <a:ext cx="3240360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8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5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5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5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5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5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5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5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5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5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8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8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5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85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5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85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25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85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75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85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25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85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75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85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25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85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75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85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25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85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85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85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85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85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85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85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85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85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85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8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75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8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8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5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85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85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85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85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5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85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85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5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85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85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5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85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85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85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85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85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85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85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85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85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85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8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0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8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8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75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86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25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86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75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86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325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86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375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86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425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86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475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86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25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86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75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86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86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86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86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86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86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86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86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86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86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8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625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8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8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86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5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86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8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86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85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86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9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86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95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86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86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5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86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1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86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8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8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8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86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86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86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86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86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86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8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15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8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8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225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86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275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86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325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86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375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86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425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86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475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86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25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86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75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86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625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86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87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87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87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87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87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87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87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87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87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8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675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8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8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75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87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8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87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85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87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9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87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95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87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87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5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87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1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87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15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87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87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87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87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87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87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87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87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87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87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8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ny Keywords">
  <p:cSld name="many Keywords">
    <p:spTree>
      <p:nvGrpSpPr>
        <p:cNvPr id="1876" name="Shape 1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7" name="Google Shape;1877;p90"/>
          <p:cNvSpPr/>
          <p:nvPr/>
        </p:nvSpPr>
        <p:spPr>
          <a:xfrm>
            <a:off x="10813369" y="4561118"/>
            <a:ext cx="3291116" cy="329111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accent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78" name="Google Shape;1878;p90"/>
          <p:cNvSpPr/>
          <p:nvPr/>
        </p:nvSpPr>
        <p:spPr>
          <a:xfrm>
            <a:off x="2525080" y="2886529"/>
            <a:ext cx="831448" cy="831448"/>
          </a:xfrm>
          <a:prstGeom prst="ellipse">
            <a:avLst/>
          </a:prstGeom>
          <a:solidFill>
            <a:srgbClr val="B7DF7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accent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79" name="Google Shape;1879;p90"/>
          <p:cNvSpPr/>
          <p:nvPr/>
        </p:nvSpPr>
        <p:spPr>
          <a:xfrm>
            <a:off x="142825" y="2768886"/>
            <a:ext cx="1190374" cy="1190374"/>
          </a:xfrm>
          <a:prstGeom prst="ellipse">
            <a:avLst/>
          </a:prstGeom>
          <a:solidFill>
            <a:srgbClr val="FEDAA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accent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80" name="Google Shape;1880;p90"/>
          <p:cNvSpPr txBox="1"/>
          <p:nvPr>
            <p:ph type="title"/>
          </p:nvPr>
        </p:nvSpPr>
        <p:spPr>
          <a:xfrm>
            <a:off x="3072630" y="246956"/>
            <a:ext cx="14349566" cy="1203151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81" name="Google Shape;1881;p90"/>
          <p:cNvSpPr txBox="1"/>
          <p:nvPr>
            <p:ph idx="11" type="ftr"/>
          </p:nvPr>
        </p:nvSpPr>
        <p:spPr>
          <a:xfrm>
            <a:off x="10507991" y="9463858"/>
            <a:ext cx="5790697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82" name="Google Shape;1882;p90"/>
          <p:cNvSpPr txBox="1"/>
          <p:nvPr>
            <p:ph idx="12" type="sldNum"/>
          </p:nvPr>
        </p:nvSpPr>
        <p:spPr>
          <a:xfrm>
            <a:off x="17151170" y="9432788"/>
            <a:ext cx="1080120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83" name="Google Shape;1883;p90"/>
          <p:cNvSpPr txBox="1"/>
          <p:nvPr>
            <p:ph idx="1" type="body"/>
          </p:nvPr>
        </p:nvSpPr>
        <p:spPr>
          <a:xfrm>
            <a:off x="3166542" y="1543100"/>
            <a:ext cx="14329592" cy="504056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rgbClr val="8D8D8D"/>
              </a:buClr>
              <a:buSzPts val="2400"/>
              <a:buNone/>
              <a:defRPr i="1">
                <a:solidFill>
                  <a:srgbClr val="8D8D8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84" name="Google Shape;1884;p90"/>
          <p:cNvSpPr/>
          <p:nvPr/>
        </p:nvSpPr>
        <p:spPr>
          <a:xfrm>
            <a:off x="3238550" y="1399084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85" name="Google Shape;1885;p90"/>
          <p:cNvSpPr/>
          <p:nvPr/>
        </p:nvSpPr>
        <p:spPr>
          <a:xfrm>
            <a:off x="7079570" y="3093357"/>
            <a:ext cx="4125685" cy="4125685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accent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86" name="Google Shape;1886;p90"/>
          <p:cNvSpPr/>
          <p:nvPr/>
        </p:nvSpPr>
        <p:spPr>
          <a:xfrm>
            <a:off x="4124098" y="2616195"/>
            <a:ext cx="3291116" cy="329111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accent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87" name="Google Shape;1887;p90"/>
          <p:cNvSpPr/>
          <p:nvPr/>
        </p:nvSpPr>
        <p:spPr>
          <a:xfrm>
            <a:off x="2815772" y="5090417"/>
            <a:ext cx="2616652" cy="262346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accent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88" name="Google Shape;1888;p90"/>
          <p:cNvSpPr/>
          <p:nvPr/>
        </p:nvSpPr>
        <p:spPr>
          <a:xfrm>
            <a:off x="738012" y="3283849"/>
            <a:ext cx="2616652" cy="262346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accent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89" name="Google Shape;1889;p90"/>
          <p:cNvSpPr/>
          <p:nvPr/>
        </p:nvSpPr>
        <p:spPr>
          <a:xfrm>
            <a:off x="15162214" y="4520290"/>
            <a:ext cx="2774041" cy="277404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accent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90" name="Google Shape;1890;p90"/>
          <p:cNvSpPr/>
          <p:nvPr/>
        </p:nvSpPr>
        <p:spPr>
          <a:xfrm>
            <a:off x="12811809" y="2448869"/>
            <a:ext cx="3020781" cy="3020781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accent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91" name="Google Shape;1891;p90"/>
          <p:cNvSpPr/>
          <p:nvPr/>
        </p:nvSpPr>
        <p:spPr>
          <a:xfrm>
            <a:off x="427655" y="5257626"/>
            <a:ext cx="1299369" cy="1299369"/>
          </a:xfrm>
          <a:prstGeom prst="ellipse">
            <a:avLst/>
          </a:prstGeom>
          <a:solidFill>
            <a:srgbClr val="D08DE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accent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92" name="Google Shape;1892;p90"/>
          <p:cNvSpPr/>
          <p:nvPr/>
        </p:nvSpPr>
        <p:spPr>
          <a:xfrm>
            <a:off x="6122252" y="5907310"/>
            <a:ext cx="1014526" cy="1014526"/>
          </a:xfrm>
          <a:prstGeom prst="ellipse">
            <a:avLst/>
          </a:prstGeom>
          <a:solidFill>
            <a:srgbClr val="8DE3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accent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93" name="Google Shape;1893;p90"/>
          <p:cNvSpPr/>
          <p:nvPr/>
        </p:nvSpPr>
        <p:spPr>
          <a:xfrm>
            <a:off x="11749073" y="2894039"/>
            <a:ext cx="1190374" cy="1190374"/>
          </a:xfrm>
          <a:prstGeom prst="ellipse">
            <a:avLst/>
          </a:prstGeom>
          <a:solidFill>
            <a:srgbClr val="FEC87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accent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94" name="Google Shape;1894;p90"/>
          <p:cNvSpPr/>
          <p:nvPr/>
        </p:nvSpPr>
        <p:spPr>
          <a:xfrm>
            <a:off x="16623653" y="3543536"/>
            <a:ext cx="415724" cy="415724"/>
          </a:xfrm>
          <a:prstGeom prst="ellipse">
            <a:avLst/>
          </a:prstGeom>
          <a:solidFill>
            <a:srgbClr val="FD91A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accent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95" name="Google Shape;1895;p90"/>
          <p:cNvSpPr/>
          <p:nvPr/>
        </p:nvSpPr>
        <p:spPr>
          <a:xfrm>
            <a:off x="17009955" y="2308815"/>
            <a:ext cx="824698" cy="824698"/>
          </a:xfrm>
          <a:prstGeom prst="ellipse">
            <a:avLst/>
          </a:prstGeom>
          <a:solidFill>
            <a:srgbClr val="FED9E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accent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96" name="Google Shape;1896;p90"/>
          <p:cNvSpPr/>
          <p:nvPr/>
        </p:nvSpPr>
        <p:spPr>
          <a:xfrm>
            <a:off x="14322198" y="6669311"/>
            <a:ext cx="1044568" cy="1044568"/>
          </a:xfrm>
          <a:prstGeom prst="ellipse">
            <a:avLst/>
          </a:prstGeom>
          <a:solidFill>
            <a:srgbClr val="53D6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accent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97" name="Google Shape;1897;p90"/>
          <p:cNvSpPr/>
          <p:nvPr/>
        </p:nvSpPr>
        <p:spPr>
          <a:xfrm>
            <a:off x="15574563" y="2608030"/>
            <a:ext cx="944436" cy="944436"/>
          </a:xfrm>
          <a:prstGeom prst="ellipse">
            <a:avLst/>
          </a:prstGeom>
          <a:solidFill>
            <a:srgbClr val="DFB2F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accent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98" name="Google Shape;1898;p90"/>
          <p:cNvSpPr/>
          <p:nvPr/>
        </p:nvSpPr>
        <p:spPr>
          <a:xfrm>
            <a:off x="11205254" y="3841537"/>
            <a:ext cx="678753" cy="678753"/>
          </a:xfrm>
          <a:prstGeom prst="ellipse">
            <a:avLst/>
          </a:prstGeom>
          <a:solidFill>
            <a:srgbClr val="CFEAA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accent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99" name="Google Shape;1899;p90"/>
          <p:cNvSpPr/>
          <p:nvPr/>
        </p:nvSpPr>
        <p:spPr>
          <a:xfrm>
            <a:off x="3562526" y="3468811"/>
            <a:ext cx="415724" cy="415724"/>
          </a:xfrm>
          <a:prstGeom prst="ellipse">
            <a:avLst/>
          </a:prstGeom>
          <a:solidFill>
            <a:srgbClr val="9BD4E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accent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00" name="Google Shape;1900;p90"/>
          <p:cNvSpPr/>
          <p:nvPr/>
        </p:nvSpPr>
        <p:spPr>
          <a:xfrm>
            <a:off x="13832175" y="5972995"/>
            <a:ext cx="794593" cy="794593"/>
          </a:xfrm>
          <a:prstGeom prst="ellipse">
            <a:avLst/>
          </a:prstGeom>
          <a:solidFill>
            <a:srgbClr val="65922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accent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01" name="Google Shape;1901;p90"/>
          <p:cNvSpPr/>
          <p:nvPr/>
        </p:nvSpPr>
        <p:spPr>
          <a:xfrm>
            <a:off x="2418475" y="6477963"/>
            <a:ext cx="794593" cy="794593"/>
          </a:xfrm>
          <a:prstGeom prst="ellipse">
            <a:avLst/>
          </a:prstGeom>
          <a:solidFill>
            <a:srgbClr val="FD91A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accent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02" name="Google Shape;1902;p90"/>
          <p:cNvSpPr txBox="1"/>
          <p:nvPr>
            <p:ph idx="2" type="body"/>
          </p:nvPr>
        </p:nvSpPr>
        <p:spPr>
          <a:xfrm>
            <a:off x="7858716" y="4082887"/>
            <a:ext cx="2567393" cy="773203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03" name="Google Shape;1903;p90"/>
          <p:cNvSpPr txBox="1"/>
          <p:nvPr>
            <p:ph idx="3" type="body"/>
          </p:nvPr>
        </p:nvSpPr>
        <p:spPr>
          <a:xfrm>
            <a:off x="7415214" y="4727551"/>
            <a:ext cx="3398155" cy="1651134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Autofit/>
          </a:bodyPr>
          <a:lstStyle>
            <a:lvl1pPr indent="-228600" lvl="0" marL="457200" algn="ctr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04" name="Google Shape;1904;p90"/>
          <p:cNvSpPr txBox="1"/>
          <p:nvPr>
            <p:ph idx="4" type="body"/>
          </p:nvPr>
        </p:nvSpPr>
        <p:spPr>
          <a:xfrm>
            <a:off x="4421752" y="3093357"/>
            <a:ext cx="2567393" cy="773203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05" name="Google Shape;1905;p90"/>
          <p:cNvSpPr txBox="1"/>
          <p:nvPr>
            <p:ph idx="5" type="body"/>
          </p:nvPr>
        </p:nvSpPr>
        <p:spPr>
          <a:xfrm>
            <a:off x="4238171" y="3738021"/>
            <a:ext cx="3018972" cy="1651134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Autofit/>
          </a:bodyPr>
          <a:lstStyle>
            <a:lvl1pPr indent="-228600" lvl="0" marL="457200" algn="ctr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06" name="Google Shape;1906;p90"/>
          <p:cNvSpPr txBox="1"/>
          <p:nvPr>
            <p:ph idx="6" type="body"/>
          </p:nvPr>
        </p:nvSpPr>
        <p:spPr>
          <a:xfrm>
            <a:off x="11133022" y="5044936"/>
            <a:ext cx="2567393" cy="773203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07" name="Google Shape;1907;p90"/>
          <p:cNvSpPr txBox="1"/>
          <p:nvPr>
            <p:ph idx="7" type="body"/>
          </p:nvPr>
        </p:nvSpPr>
        <p:spPr>
          <a:xfrm>
            <a:off x="10949441" y="5689600"/>
            <a:ext cx="3018972" cy="1651134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Autofit/>
          </a:bodyPr>
          <a:lstStyle>
            <a:lvl1pPr indent="-228600" lvl="0" marL="457200" algn="ctr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08" name="Google Shape;1908;p90"/>
          <p:cNvSpPr txBox="1"/>
          <p:nvPr>
            <p:ph idx="8" type="body"/>
          </p:nvPr>
        </p:nvSpPr>
        <p:spPr>
          <a:xfrm>
            <a:off x="2815771" y="5994292"/>
            <a:ext cx="2567393" cy="773203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09" name="Google Shape;1909;p90"/>
          <p:cNvSpPr txBox="1"/>
          <p:nvPr>
            <p:ph idx="9" type="body"/>
          </p:nvPr>
        </p:nvSpPr>
        <p:spPr>
          <a:xfrm>
            <a:off x="738012" y="4177230"/>
            <a:ext cx="2567393" cy="773203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10" name="Google Shape;1910;p90"/>
          <p:cNvSpPr txBox="1"/>
          <p:nvPr>
            <p:ph idx="13" type="body"/>
          </p:nvPr>
        </p:nvSpPr>
        <p:spPr>
          <a:xfrm>
            <a:off x="12938327" y="3542461"/>
            <a:ext cx="2766130" cy="773203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11" name="Google Shape;1911;p90"/>
          <p:cNvSpPr txBox="1"/>
          <p:nvPr>
            <p:ph idx="14" type="body"/>
          </p:nvPr>
        </p:nvSpPr>
        <p:spPr>
          <a:xfrm>
            <a:off x="15170125" y="5506194"/>
            <a:ext cx="2766130" cy="773203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12" name="Google Shape;1912;p90"/>
          <p:cNvSpPr txBox="1"/>
          <p:nvPr>
            <p:ph idx="15" type="body"/>
          </p:nvPr>
        </p:nvSpPr>
        <p:spPr>
          <a:xfrm>
            <a:off x="1799594" y="7997587"/>
            <a:ext cx="14674119" cy="1446663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13" name="Google Shape;1913;p90"/>
          <p:cNvSpPr/>
          <p:nvPr/>
        </p:nvSpPr>
        <p:spPr>
          <a:xfrm>
            <a:off x="7522233" y="7892109"/>
            <a:ext cx="3240360" cy="7200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8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8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8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8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8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8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8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8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8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8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90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90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90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90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90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5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90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5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90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90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5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90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90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90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90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90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90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90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90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90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90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8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5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90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5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90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5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90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5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90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35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90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45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90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5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90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65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90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5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90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90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90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90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90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90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90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90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90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90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8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85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90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95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90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5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90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15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90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25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90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35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90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45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90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5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90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65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90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90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90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90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90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90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90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90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90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90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8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75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91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85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91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95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91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5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91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15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91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25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91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35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91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45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91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5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91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8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1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1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1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1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1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1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1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1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1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65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90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75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90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85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90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95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90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5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90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15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90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25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90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35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90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45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90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8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5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91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65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91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75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91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85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91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95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91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5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91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15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91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25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91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35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91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8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1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1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1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1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1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1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1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1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1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45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90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55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90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65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90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75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90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85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90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95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90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5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90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15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90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25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90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8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35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8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8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8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8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8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8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8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8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8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8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8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8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8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8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8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8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8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8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8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8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8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8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4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1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1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1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1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1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1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1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1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1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Columns">
  <p:cSld name="3 Columns">
    <p:spTree>
      <p:nvGrpSpPr>
        <p:cNvPr id="1914" name="Shape 1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5" name="Google Shape;1915;p91"/>
          <p:cNvSpPr txBox="1"/>
          <p:nvPr>
            <p:ph type="title"/>
          </p:nvPr>
        </p:nvSpPr>
        <p:spPr>
          <a:xfrm>
            <a:off x="3072630" y="246956"/>
            <a:ext cx="14349566" cy="1203151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16" name="Google Shape;1916;p91"/>
          <p:cNvSpPr txBox="1"/>
          <p:nvPr>
            <p:ph idx="11" type="ftr"/>
          </p:nvPr>
        </p:nvSpPr>
        <p:spPr>
          <a:xfrm>
            <a:off x="10507991" y="9463858"/>
            <a:ext cx="5790697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17" name="Google Shape;1917;p91"/>
          <p:cNvSpPr txBox="1"/>
          <p:nvPr>
            <p:ph idx="12" type="sldNum"/>
          </p:nvPr>
        </p:nvSpPr>
        <p:spPr>
          <a:xfrm>
            <a:off x="17151170" y="9432788"/>
            <a:ext cx="1080120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918" name="Google Shape;1918;p91"/>
          <p:cNvSpPr txBox="1"/>
          <p:nvPr>
            <p:ph idx="1" type="body"/>
          </p:nvPr>
        </p:nvSpPr>
        <p:spPr>
          <a:xfrm>
            <a:off x="3166542" y="1543100"/>
            <a:ext cx="14329592" cy="504056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rgbClr val="8D8D8D"/>
              </a:buClr>
              <a:buSzPts val="2400"/>
              <a:buNone/>
              <a:defRPr i="1">
                <a:solidFill>
                  <a:srgbClr val="8D8D8D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19" name="Google Shape;1919;p91"/>
          <p:cNvSpPr/>
          <p:nvPr/>
        </p:nvSpPr>
        <p:spPr>
          <a:xfrm>
            <a:off x="3238550" y="1399084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20" name="Google Shape;1920;p91"/>
          <p:cNvSpPr/>
          <p:nvPr/>
        </p:nvSpPr>
        <p:spPr>
          <a:xfrm rot="3600000">
            <a:off x="1165671" y="2420421"/>
            <a:ext cx="1492195" cy="1492195"/>
          </a:xfrm>
          <a:prstGeom prst="blockArc">
            <a:avLst>
              <a:gd fmla="val 18941412" name="adj1"/>
              <a:gd fmla="val 11732646" name="adj2"/>
              <a:gd fmla="val 4340" name="adj3"/>
            </a:avLst>
          </a:prstGeom>
          <a:solidFill>
            <a:srgbClr val="53D6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accent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21" name="Google Shape;1921;p91"/>
          <p:cNvSpPr/>
          <p:nvPr/>
        </p:nvSpPr>
        <p:spPr>
          <a:xfrm rot="6618510">
            <a:off x="1282259" y="2537009"/>
            <a:ext cx="1259018" cy="1259018"/>
          </a:xfrm>
          <a:prstGeom prst="blockArc">
            <a:avLst>
              <a:gd fmla="val 19452122" name="adj1"/>
              <a:gd fmla="val 11742259" name="adj2"/>
              <a:gd fmla="val 4894" name="adj3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accent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22" name="Google Shape;1922;p91"/>
          <p:cNvSpPr txBox="1"/>
          <p:nvPr>
            <p:ph idx="2" type="body"/>
          </p:nvPr>
        </p:nvSpPr>
        <p:spPr>
          <a:xfrm>
            <a:off x="2023050" y="2655891"/>
            <a:ext cx="7426863" cy="790352"/>
          </a:xfrm>
          <a:prstGeom prst="rect">
            <a:avLst/>
          </a:prstGeom>
          <a:noFill/>
          <a:ln>
            <a:noFill/>
          </a:ln>
        </p:spPr>
        <p:txBody>
          <a:bodyPr anchorCtr="0" anchor="b" bIns="81625" lIns="163275" spcFirstLastPara="1" rIns="163275" wrap="square" tIns="81625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23" name="Google Shape;1923;p91"/>
          <p:cNvSpPr txBox="1"/>
          <p:nvPr>
            <p:ph idx="3" type="body"/>
          </p:nvPr>
        </p:nvSpPr>
        <p:spPr>
          <a:xfrm>
            <a:off x="2709065" y="3362068"/>
            <a:ext cx="13938025" cy="1275244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24" name="Google Shape;1924;p91"/>
          <p:cNvSpPr/>
          <p:nvPr/>
        </p:nvSpPr>
        <p:spPr>
          <a:xfrm rot="3600000">
            <a:off x="1165671" y="4630775"/>
            <a:ext cx="1492195" cy="1492195"/>
          </a:xfrm>
          <a:prstGeom prst="blockArc">
            <a:avLst>
              <a:gd fmla="val 18941412" name="adj1"/>
              <a:gd fmla="val 11732646" name="adj2"/>
              <a:gd fmla="val 4340" name="adj3"/>
            </a:avLst>
          </a:prstGeom>
          <a:solidFill>
            <a:srgbClr val="B7DF7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accent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25" name="Google Shape;1925;p91"/>
          <p:cNvSpPr/>
          <p:nvPr/>
        </p:nvSpPr>
        <p:spPr>
          <a:xfrm rot="6618510">
            <a:off x="1282259" y="4747363"/>
            <a:ext cx="1259018" cy="1259018"/>
          </a:xfrm>
          <a:prstGeom prst="blockArc">
            <a:avLst>
              <a:gd fmla="val 19452122" name="adj1"/>
              <a:gd fmla="val 11742259" name="adj2"/>
              <a:gd fmla="val 4894" name="adj3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accent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26" name="Google Shape;1926;p91"/>
          <p:cNvSpPr txBox="1"/>
          <p:nvPr>
            <p:ph idx="4" type="body"/>
          </p:nvPr>
        </p:nvSpPr>
        <p:spPr>
          <a:xfrm>
            <a:off x="2023050" y="4866245"/>
            <a:ext cx="7426863" cy="790352"/>
          </a:xfrm>
          <a:prstGeom prst="rect">
            <a:avLst/>
          </a:prstGeom>
          <a:noFill/>
          <a:ln>
            <a:noFill/>
          </a:ln>
        </p:spPr>
        <p:txBody>
          <a:bodyPr anchorCtr="0" anchor="b" bIns="81625" lIns="163275" spcFirstLastPara="1" rIns="163275" wrap="square" tIns="81625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27" name="Google Shape;1927;p91"/>
          <p:cNvSpPr txBox="1"/>
          <p:nvPr>
            <p:ph idx="5" type="body"/>
          </p:nvPr>
        </p:nvSpPr>
        <p:spPr>
          <a:xfrm>
            <a:off x="2709065" y="5572422"/>
            <a:ext cx="13938025" cy="1275244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28" name="Google Shape;1928;p91"/>
          <p:cNvSpPr/>
          <p:nvPr/>
        </p:nvSpPr>
        <p:spPr>
          <a:xfrm rot="3600000">
            <a:off x="1165671" y="6841128"/>
            <a:ext cx="1492195" cy="1492195"/>
          </a:xfrm>
          <a:prstGeom prst="blockArc">
            <a:avLst>
              <a:gd fmla="val 18941412" name="adj1"/>
              <a:gd fmla="val 11732646" name="adj2"/>
              <a:gd fmla="val 4340" name="adj3"/>
            </a:avLst>
          </a:prstGeom>
          <a:solidFill>
            <a:srgbClr val="FD91A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accent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29" name="Google Shape;1929;p91"/>
          <p:cNvSpPr/>
          <p:nvPr/>
        </p:nvSpPr>
        <p:spPr>
          <a:xfrm rot="6618510">
            <a:off x="1282259" y="6957716"/>
            <a:ext cx="1259018" cy="1259018"/>
          </a:xfrm>
          <a:prstGeom prst="blockArc">
            <a:avLst>
              <a:gd fmla="val 19452122" name="adj1"/>
              <a:gd fmla="val 11742259" name="adj2"/>
              <a:gd fmla="val 4894" name="adj3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accent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30" name="Google Shape;1930;p91"/>
          <p:cNvSpPr txBox="1"/>
          <p:nvPr>
            <p:ph idx="6" type="body"/>
          </p:nvPr>
        </p:nvSpPr>
        <p:spPr>
          <a:xfrm>
            <a:off x="2023050" y="7076598"/>
            <a:ext cx="7426863" cy="790352"/>
          </a:xfrm>
          <a:prstGeom prst="rect">
            <a:avLst/>
          </a:prstGeom>
          <a:noFill/>
          <a:ln>
            <a:noFill/>
          </a:ln>
        </p:spPr>
        <p:txBody>
          <a:bodyPr anchorCtr="0" anchor="b" bIns="81625" lIns="163275" spcFirstLastPara="1" rIns="163275" wrap="square" tIns="81625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31" name="Google Shape;1931;p91"/>
          <p:cNvSpPr txBox="1"/>
          <p:nvPr>
            <p:ph idx="7" type="body"/>
          </p:nvPr>
        </p:nvSpPr>
        <p:spPr>
          <a:xfrm>
            <a:off x="2709065" y="7782775"/>
            <a:ext cx="13938025" cy="1275244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1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1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1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1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1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1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1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1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1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9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9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9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9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2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2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2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2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2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2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2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2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2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5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2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5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2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25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2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75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2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25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2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75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2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25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2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75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2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25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2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75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9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9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9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9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2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2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2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2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2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2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2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2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2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5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2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2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2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2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5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2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2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5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2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2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5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2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9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9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9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9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3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3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3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3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3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3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3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3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3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75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3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25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3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75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3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325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3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375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3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425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3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475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3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25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3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75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3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Points">
  <p:cSld name="3 Points">
    <p:spTree>
      <p:nvGrpSpPr>
        <p:cNvPr id="1932" name="Shape 1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3" name="Google Shape;1933;p92"/>
          <p:cNvSpPr/>
          <p:nvPr/>
        </p:nvSpPr>
        <p:spPr>
          <a:xfrm>
            <a:off x="7746028" y="2830860"/>
            <a:ext cx="2950599" cy="2950599"/>
          </a:xfrm>
          <a:prstGeom prst="ellipse">
            <a:avLst/>
          </a:prstGeom>
          <a:solidFill>
            <a:srgbClr val="65922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34" name="Google Shape;1934;p92"/>
          <p:cNvSpPr/>
          <p:nvPr/>
        </p:nvSpPr>
        <p:spPr>
          <a:xfrm>
            <a:off x="12906466" y="2830859"/>
            <a:ext cx="2950599" cy="2950599"/>
          </a:xfrm>
          <a:prstGeom prst="ellipse">
            <a:avLst/>
          </a:prstGeom>
          <a:solidFill>
            <a:srgbClr val="F1024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35" name="Google Shape;1935;p92"/>
          <p:cNvSpPr/>
          <p:nvPr/>
        </p:nvSpPr>
        <p:spPr>
          <a:xfrm>
            <a:off x="2585589" y="2830857"/>
            <a:ext cx="2950599" cy="2950599"/>
          </a:xfrm>
          <a:prstGeom prst="ellipse">
            <a:avLst/>
          </a:prstGeom>
          <a:solidFill>
            <a:srgbClr val="0081A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36" name="Google Shape;1936;p92"/>
          <p:cNvSpPr/>
          <p:nvPr/>
        </p:nvSpPr>
        <p:spPr>
          <a:xfrm>
            <a:off x="7593628" y="2729260"/>
            <a:ext cx="2950599" cy="2950599"/>
          </a:xfrm>
          <a:prstGeom prst="ellipse">
            <a:avLst/>
          </a:prstGeom>
          <a:solidFill>
            <a:srgbClr val="B7DF7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37" name="Google Shape;1937;p92"/>
          <p:cNvSpPr/>
          <p:nvPr/>
        </p:nvSpPr>
        <p:spPr>
          <a:xfrm>
            <a:off x="12754066" y="2729259"/>
            <a:ext cx="2950599" cy="2950599"/>
          </a:xfrm>
          <a:prstGeom prst="ellipse">
            <a:avLst/>
          </a:prstGeom>
          <a:solidFill>
            <a:srgbClr val="FD91A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38" name="Google Shape;1938;p92"/>
          <p:cNvSpPr/>
          <p:nvPr/>
        </p:nvSpPr>
        <p:spPr>
          <a:xfrm>
            <a:off x="2433189" y="2729257"/>
            <a:ext cx="2950599" cy="2950599"/>
          </a:xfrm>
          <a:prstGeom prst="ellipse">
            <a:avLst/>
          </a:prstGeom>
          <a:solidFill>
            <a:srgbClr val="53D6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39" name="Google Shape;1939;p92"/>
          <p:cNvSpPr/>
          <p:nvPr/>
        </p:nvSpPr>
        <p:spPr>
          <a:xfrm>
            <a:off x="7664588" y="2780063"/>
            <a:ext cx="2950599" cy="295059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40" name="Google Shape;1940;p92"/>
          <p:cNvSpPr/>
          <p:nvPr/>
        </p:nvSpPr>
        <p:spPr>
          <a:xfrm>
            <a:off x="12825026" y="2780062"/>
            <a:ext cx="2950599" cy="295059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41" name="Google Shape;1941;p92"/>
          <p:cNvSpPr/>
          <p:nvPr/>
        </p:nvSpPr>
        <p:spPr>
          <a:xfrm>
            <a:off x="2504149" y="2780060"/>
            <a:ext cx="2950599" cy="295059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42" name="Google Shape;1942;p92"/>
          <p:cNvSpPr txBox="1"/>
          <p:nvPr>
            <p:ph type="title"/>
          </p:nvPr>
        </p:nvSpPr>
        <p:spPr>
          <a:xfrm>
            <a:off x="3072630" y="246956"/>
            <a:ext cx="14349566" cy="1203151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43" name="Google Shape;1943;p92"/>
          <p:cNvSpPr txBox="1"/>
          <p:nvPr>
            <p:ph idx="11" type="ftr"/>
          </p:nvPr>
        </p:nvSpPr>
        <p:spPr>
          <a:xfrm>
            <a:off x="10507991" y="9463858"/>
            <a:ext cx="5790697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44" name="Google Shape;1944;p92"/>
          <p:cNvSpPr txBox="1"/>
          <p:nvPr>
            <p:ph idx="12" type="sldNum"/>
          </p:nvPr>
        </p:nvSpPr>
        <p:spPr>
          <a:xfrm>
            <a:off x="17151170" y="9432788"/>
            <a:ext cx="1080120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945" name="Google Shape;1945;p92"/>
          <p:cNvSpPr txBox="1"/>
          <p:nvPr>
            <p:ph idx="1" type="body"/>
          </p:nvPr>
        </p:nvSpPr>
        <p:spPr>
          <a:xfrm>
            <a:off x="3166542" y="1543100"/>
            <a:ext cx="14329592" cy="504056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rgbClr val="8D8D8D"/>
              </a:buClr>
              <a:buSzPts val="2400"/>
              <a:buNone/>
              <a:defRPr i="1" sz="2400">
                <a:solidFill>
                  <a:srgbClr val="8D8D8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46" name="Google Shape;1946;p92"/>
          <p:cNvSpPr/>
          <p:nvPr/>
        </p:nvSpPr>
        <p:spPr>
          <a:xfrm>
            <a:off x="3238550" y="1399084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47" name="Google Shape;1947;p92"/>
          <p:cNvSpPr txBox="1"/>
          <p:nvPr>
            <p:ph idx="2" type="body"/>
          </p:nvPr>
        </p:nvSpPr>
        <p:spPr>
          <a:xfrm>
            <a:off x="1644014" y="5856370"/>
            <a:ext cx="4635777" cy="720080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Autofit/>
          </a:bodyPr>
          <a:lstStyle>
            <a:lvl1pPr indent="-228600" lvl="0" marL="457200" algn="ctr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 i="0" sz="32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48" name="Google Shape;1948;p92"/>
          <p:cNvSpPr txBox="1"/>
          <p:nvPr>
            <p:ph idx="3" type="body"/>
          </p:nvPr>
        </p:nvSpPr>
        <p:spPr>
          <a:xfrm>
            <a:off x="1611086" y="6735723"/>
            <a:ext cx="4702628" cy="2143030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Autofit/>
          </a:bodyPr>
          <a:lstStyle>
            <a:lvl1pPr indent="-228600" lvl="0" marL="457200" algn="ctr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i="0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49" name="Google Shape;1949;p92"/>
          <p:cNvSpPr/>
          <p:nvPr/>
        </p:nvSpPr>
        <p:spPr>
          <a:xfrm>
            <a:off x="2366057" y="6648458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50" name="Google Shape;1950;p92"/>
          <p:cNvSpPr txBox="1"/>
          <p:nvPr>
            <p:ph idx="4" type="body"/>
          </p:nvPr>
        </p:nvSpPr>
        <p:spPr>
          <a:xfrm>
            <a:off x="6801600" y="5854026"/>
            <a:ext cx="4676895" cy="720080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Autofit/>
          </a:bodyPr>
          <a:lstStyle>
            <a:lvl1pPr indent="-228600" lvl="0" marL="457200" algn="ctr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3"/>
              </a:buClr>
              <a:buSzPts val="3200"/>
              <a:buNone/>
              <a:defRPr i="0" sz="32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51" name="Google Shape;1951;p92"/>
          <p:cNvSpPr txBox="1"/>
          <p:nvPr>
            <p:ph idx="5" type="body"/>
          </p:nvPr>
        </p:nvSpPr>
        <p:spPr>
          <a:xfrm>
            <a:off x="6804346" y="6733379"/>
            <a:ext cx="4702628" cy="2143030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Autofit/>
          </a:bodyPr>
          <a:lstStyle>
            <a:lvl1pPr indent="-228600" lvl="0" marL="457200" algn="ctr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i="0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52" name="Google Shape;1952;p92"/>
          <p:cNvSpPr/>
          <p:nvPr/>
        </p:nvSpPr>
        <p:spPr>
          <a:xfrm>
            <a:off x="7559317" y="6646114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53" name="Google Shape;1953;p92"/>
          <p:cNvSpPr txBox="1"/>
          <p:nvPr>
            <p:ph idx="6" type="body"/>
          </p:nvPr>
        </p:nvSpPr>
        <p:spPr>
          <a:xfrm>
            <a:off x="11961877" y="5856370"/>
            <a:ext cx="4676895" cy="720080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Autofit/>
          </a:bodyPr>
          <a:lstStyle>
            <a:lvl1pPr indent="-228600" lvl="0" marL="457200" algn="ctr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3200"/>
              <a:buNone/>
              <a:defRPr i="0" sz="32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54" name="Google Shape;1954;p92"/>
          <p:cNvSpPr txBox="1"/>
          <p:nvPr>
            <p:ph idx="7" type="body"/>
          </p:nvPr>
        </p:nvSpPr>
        <p:spPr>
          <a:xfrm>
            <a:off x="11959179" y="6735723"/>
            <a:ext cx="4702628" cy="2143030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Autofit/>
          </a:bodyPr>
          <a:lstStyle>
            <a:lvl1pPr indent="-228600" lvl="0" marL="457200" algn="ctr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i="0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55" name="Google Shape;1955;p92"/>
          <p:cNvSpPr/>
          <p:nvPr/>
        </p:nvSpPr>
        <p:spPr>
          <a:xfrm>
            <a:off x="12714150" y="6648458"/>
            <a:ext cx="3240360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56" name="Google Shape;1956;p92"/>
          <p:cNvSpPr txBox="1"/>
          <p:nvPr>
            <p:ph idx="8" type="body"/>
          </p:nvPr>
        </p:nvSpPr>
        <p:spPr>
          <a:xfrm>
            <a:off x="2571075" y="3844516"/>
            <a:ext cx="2798199" cy="720080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Autofit/>
          </a:bodyPr>
          <a:lstStyle>
            <a:lvl1pPr indent="-228600" lvl="0" marL="457200" algn="ctr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i="0"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57" name="Google Shape;1957;p92"/>
          <p:cNvSpPr txBox="1"/>
          <p:nvPr>
            <p:ph idx="9" type="body"/>
          </p:nvPr>
        </p:nvSpPr>
        <p:spPr>
          <a:xfrm>
            <a:off x="7736150" y="3844516"/>
            <a:ext cx="2798199" cy="720080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Autofit/>
          </a:bodyPr>
          <a:lstStyle>
            <a:lvl1pPr indent="-228600" lvl="0" marL="457200" algn="ctr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i="0"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58" name="Google Shape;1958;p92"/>
          <p:cNvSpPr txBox="1"/>
          <p:nvPr>
            <p:ph idx="13" type="body"/>
          </p:nvPr>
        </p:nvSpPr>
        <p:spPr>
          <a:xfrm>
            <a:off x="12901225" y="3844516"/>
            <a:ext cx="2798199" cy="720080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Autofit/>
          </a:bodyPr>
          <a:lstStyle>
            <a:lvl1pPr indent="-228600" lvl="0" marL="457200" algn="ctr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i="0"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4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4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4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4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4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4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4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4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4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9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9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9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9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9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9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95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95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95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95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95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95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95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95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95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95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95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95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95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95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95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95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95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95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5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4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5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4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25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4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75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4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25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4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75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4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25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4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75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4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25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4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4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4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4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4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4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4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4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4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4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9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9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9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9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9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9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95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95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95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95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95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95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95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95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95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95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95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95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95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95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95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95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95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95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5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5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5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5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5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5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5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5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5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5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5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5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5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5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5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5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5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5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9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9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9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9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9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9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95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95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95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95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95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95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95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95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95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95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95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95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95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95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95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95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95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95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75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5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25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5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75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5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325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5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375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5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425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5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475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5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25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5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75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5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5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5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5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5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5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5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5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5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5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 &amp; Description">
  <p:cSld name="Big text &amp; Description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0"/>
          <p:cNvSpPr txBox="1"/>
          <p:nvPr>
            <p:ph idx="11" type="ftr"/>
          </p:nvPr>
        </p:nvSpPr>
        <p:spPr>
          <a:xfrm>
            <a:off x="10509540" y="9464400"/>
            <a:ext cx="5790697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1" name="Google Shape;171;p10"/>
          <p:cNvSpPr txBox="1"/>
          <p:nvPr>
            <p:ph idx="12" type="sldNum"/>
          </p:nvPr>
        </p:nvSpPr>
        <p:spPr>
          <a:xfrm>
            <a:off x="17136094" y="9432788"/>
            <a:ext cx="1080120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2" name="Google Shape;172;p10"/>
          <p:cNvSpPr/>
          <p:nvPr/>
        </p:nvSpPr>
        <p:spPr>
          <a:xfrm>
            <a:off x="0" y="0"/>
            <a:ext cx="9142414" cy="10286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3" name="Google Shape;173;p10"/>
          <p:cNvSpPr txBox="1"/>
          <p:nvPr>
            <p:ph type="title"/>
          </p:nvPr>
        </p:nvSpPr>
        <p:spPr>
          <a:xfrm>
            <a:off x="610767" y="1173479"/>
            <a:ext cx="7920880" cy="8207948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Ultra"/>
              <a:buNone/>
              <a:defRPr sz="7200">
                <a:solidFill>
                  <a:schemeClr val="lt1"/>
                </a:solidFill>
                <a:latin typeface="Ultra"/>
                <a:ea typeface="Ultra"/>
                <a:cs typeface="Ultra"/>
                <a:sym typeface="Ult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4" name="Google Shape;174;p10"/>
          <p:cNvSpPr txBox="1"/>
          <p:nvPr>
            <p:ph idx="1" type="body"/>
          </p:nvPr>
        </p:nvSpPr>
        <p:spPr>
          <a:xfrm>
            <a:off x="9593943" y="2486299"/>
            <a:ext cx="7996244" cy="5314402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i="0" sz="2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7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7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7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7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7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7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7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7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7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 Images 1">
  <p:cSld name="4 Images 1">
    <p:spTree>
      <p:nvGrpSpPr>
        <p:cNvPr id="1959" name="Shape 1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0" name="Google Shape;1960;p93"/>
          <p:cNvSpPr txBox="1"/>
          <p:nvPr>
            <p:ph type="title"/>
          </p:nvPr>
        </p:nvSpPr>
        <p:spPr>
          <a:xfrm>
            <a:off x="3072630" y="246956"/>
            <a:ext cx="14349566" cy="1203151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61" name="Google Shape;1961;p93"/>
          <p:cNvSpPr txBox="1"/>
          <p:nvPr>
            <p:ph idx="11" type="ftr"/>
          </p:nvPr>
        </p:nvSpPr>
        <p:spPr>
          <a:xfrm>
            <a:off x="10507991" y="9463858"/>
            <a:ext cx="5790697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62" name="Google Shape;1962;p93"/>
          <p:cNvSpPr txBox="1"/>
          <p:nvPr>
            <p:ph idx="1" type="body"/>
          </p:nvPr>
        </p:nvSpPr>
        <p:spPr>
          <a:xfrm>
            <a:off x="3166542" y="1543100"/>
            <a:ext cx="14329592" cy="504056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rgbClr val="8D8D8D"/>
              </a:buClr>
              <a:buSzPts val="2400"/>
              <a:buNone/>
              <a:defRPr i="1">
                <a:solidFill>
                  <a:srgbClr val="8D8D8D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63" name="Google Shape;1963;p93"/>
          <p:cNvSpPr/>
          <p:nvPr/>
        </p:nvSpPr>
        <p:spPr>
          <a:xfrm>
            <a:off x="3238550" y="1399084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64" name="Google Shape;1964;p93"/>
          <p:cNvSpPr/>
          <p:nvPr/>
        </p:nvSpPr>
        <p:spPr>
          <a:xfrm>
            <a:off x="1382135" y="2742860"/>
            <a:ext cx="3152799" cy="3152799"/>
          </a:xfrm>
          <a:prstGeom prst="ellipse">
            <a:avLst/>
          </a:prstGeom>
          <a:solidFill>
            <a:srgbClr val="0081A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65" name="Google Shape;1965;p93"/>
          <p:cNvSpPr/>
          <p:nvPr/>
        </p:nvSpPr>
        <p:spPr>
          <a:xfrm>
            <a:off x="1218250" y="2618713"/>
            <a:ext cx="3152799" cy="3152799"/>
          </a:xfrm>
          <a:prstGeom prst="ellipse">
            <a:avLst/>
          </a:prstGeom>
          <a:solidFill>
            <a:srgbClr val="53D6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66" name="Google Shape;1966;p93"/>
          <p:cNvSpPr/>
          <p:nvPr>
            <p:ph idx="2" type="pic"/>
          </p:nvPr>
        </p:nvSpPr>
        <p:spPr>
          <a:xfrm>
            <a:off x="1353999" y="2700656"/>
            <a:ext cx="3063073" cy="3063073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67" name="Google Shape;1967;p93"/>
          <p:cNvSpPr/>
          <p:nvPr/>
        </p:nvSpPr>
        <p:spPr>
          <a:xfrm>
            <a:off x="5539138" y="2742860"/>
            <a:ext cx="3152799" cy="3152799"/>
          </a:xfrm>
          <a:prstGeom prst="ellipse">
            <a:avLst/>
          </a:prstGeom>
          <a:solidFill>
            <a:srgbClr val="65922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68" name="Google Shape;1968;p93"/>
          <p:cNvSpPr/>
          <p:nvPr/>
        </p:nvSpPr>
        <p:spPr>
          <a:xfrm>
            <a:off x="5375253" y="2618713"/>
            <a:ext cx="3152799" cy="3152799"/>
          </a:xfrm>
          <a:prstGeom prst="ellipse">
            <a:avLst/>
          </a:prstGeom>
          <a:solidFill>
            <a:srgbClr val="B7DF7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69" name="Google Shape;1969;p93"/>
          <p:cNvSpPr/>
          <p:nvPr>
            <p:ph idx="3" type="pic"/>
          </p:nvPr>
        </p:nvSpPr>
        <p:spPr>
          <a:xfrm>
            <a:off x="5511002" y="2700656"/>
            <a:ext cx="3063073" cy="3063073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70" name="Google Shape;1970;p93"/>
          <p:cNvSpPr/>
          <p:nvPr/>
        </p:nvSpPr>
        <p:spPr>
          <a:xfrm>
            <a:off x="9696141" y="2742860"/>
            <a:ext cx="3152799" cy="3152799"/>
          </a:xfrm>
          <a:prstGeom prst="ellipse">
            <a:avLst/>
          </a:prstGeom>
          <a:solidFill>
            <a:srgbClr val="F1024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71" name="Google Shape;1971;p93"/>
          <p:cNvSpPr/>
          <p:nvPr/>
        </p:nvSpPr>
        <p:spPr>
          <a:xfrm>
            <a:off x="9532256" y="2618713"/>
            <a:ext cx="3152799" cy="3152799"/>
          </a:xfrm>
          <a:prstGeom prst="ellipse">
            <a:avLst/>
          </a:prstGeom>
          <a:solidFill>
            <a:srgbClr val="FD91A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72" name="Google Shape;1972;p93"/>
          <p:cNvSpPr/>
          <p:nvPr>
            <p:ph idx="4" type="pic"/>
          </p:nvPr>
        </p:nvSpPr>
        <p:spPr>
          <a:xfrm>
            <a:off x="9668005" y="2700656"/>
            <a:ext cx="3063073" cy="3063073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73" name="Google Shape;1973;p93"/>
          <p:cNvSpPr/>
          <p:nvPr/>
        </p:nvSpPr>
        <p:spPr>
          <a:xfrm>
            <a:off x="13853145" y="2742860"/>
            <a:ext cx="3152799" cy="3152799"/>
          </a:xfrm>
          <a:prstGeom prst="ellipse">
            <a:avLst/>
          </a:prstGeom>
          <a:solidFill>
            <a:srgbClr val="8C21B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74" name="Google Shape;1974;p93"/>
          <p:cNvSpPr/>
          <p:nvPr/>
        </p:nvSpPr>
        <p:spPr>
          <a:xfrm>
            <a:off x="13689259" y="2618713"/>
            <a:ext cx="3152799" cy="3152799"/>
          </a:xfrm>
          <a:prstGeom prst="ellipse">
            <a:avLst/>
          </a:prstGeom>
          <a:solidFill>
            <a:srgbClr val="D08DE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75" name="Google Shape;1975;p93"/>
          <p:cNvSpPr/>
          <p:nvPr>
            <p:ph idx="5" type="pic"/>
          </p:nvPr>
        </p:nvSpPr>
        <p:spPr>
          <a:xfrm>
            <a:off x="13825009" y="2700656"/>
            <a:ext cx="3063073" cy="3063073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76" name="Google Shape;1976;p93"/>
          <p:cNvSpPr txBox="1"/>
          <p:nvPr>
            <p:ph idx="6" type="body"/>
          </p:nvPr>
        </p:nvSpPr>
        <p:spPr>
          <a:xfrm>
            <a:off x="882803" y="5988137"/>
            <a:ext cx="3977631" cy="720080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Autofit/>
          </a:bodyPr>
          <a:lstStyle>
            <a:lvl1pPr indent="-228600" lvl="0" marL="457200" algn="ctr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i="0" sz="2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77" name="Google Shape;1977;p93"/>
          <p:cNvSpPr txBox="1"/>
          <p:nvPr>
            <p:ph idx="7" type="body"/>
          </p:nvPr>
        </p:nvSpPr>
        <p:spPr>
          <a:xfrm>
            <a:off x="1035285" y="6781868"/>
            <a:ext cx="3715678" cy="1898306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Autofit/>
          </a:bodyPr>
          <a:lstStyle>
            <a:lvl1pPr indent="-228600" lvl="0" marL="457200" algn="ctr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i="0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78" name="Google Shape;1978;p93"/>
          <p:cNvSpPr/>
          <p:nvPr/>
        </p:nvSpPr>
        <p:spPr>
          <a:xfrm>
            <a:off x="1272944" y="6680535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79" name="Google Shape;1979;p93"/>
          <p:cNvSpPr txBox="1"/>
          <p:nvPr>
            <p:ph idx="8" type="body"/>
          </p:nvPr>
        </p:nvSpPr>
        <p:spPr>
          <a:xfrm>
            <a:off x="5020318" y="5985793"/>
            <a:ext cx="4012911" cy="720080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Autofit/>
          </a:bodyPr>
          <a:lstStyle>
            <a:lvl1pPr indent="-228600" lvl="0" marL="457200" algn="ctr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i="0" sz="28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80" name="Google Shape;1980;p93"/>
          <p:cNvSpPr txBox="1"/>
          <p:nvPr>
            <p:ph idx="9" type="body"/>
          </p:nvPr>
        </p:nvSpPr>
        <p:spPr>
          <a:xfrm>
            <a:off x="5200268" y="6779524"/>
            <a:ext cx="3715678" cy="1898306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Autofit/>
          </a:bodyPr>
          <a:lstStyle>
            <a:lvl1pPr indent="-228600" lvl="0" marL="457200" algn="ctr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i="0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81" name="Google Shape;1981;p93"/>
          <p:cNvSpPr/>
          <p:nvPr/>
        </p:nvSpPr>
        <p:spPr>
          <a:xfrm>
            <a:off x="5437927" y="6678191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82" name="Google Shape;1982;p93"/>
          <p:cNvSpPr txBox="1"/>
          <p:nvPr>
            <p:ph idx="13" type="body"/>
          </p:nvPr>
        </p:nvSpPr>
        <p:spPr>
          <a:xfrm>
            <a:off x="9190501" y="5988137"/>
            <a:ext cx="4012911" cy="720080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Autofit/>
          </a:bodyPr>
          <a:lstStyle>
            <a:lvl1pPr indent="-228600" lvl="0" marL="457200" algn="ctr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i="0" sz="28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83" name="Google Shape;1983;p93"/>
          <p:cNvSpPr txBox="1"/>
          <p:nvPr>
            <p:ph idx="14" type="body"/>
          </p:nvPr>
        </p:nvSpPr>
        <p:spPr>
          <a:xfrm>
            <a:off x="9365251" y="6781868"/>
            <a:ext cx="3715678" cy="1898306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Autofit/>
          </a:bodyPr>
          <a:lstStyle>
            <a:lvl1pPr indent="-228600" lvl="0" marL="457200" algn="ctr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i="0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84" name="Google Shape;1984;p93"/>
          <p:cNvSpPr/>
          <p:nvPr/>
        </p:nvSpPr>
        <p:spPr>
          <a:xfrm>
            <a:off x="9602910" y="6680535"/>
            <a:ext cx="3240360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85" name="Google Shape;1985;p93"/>
          <p:cNvSpPr txBox="1"/>
          <p:nvPr>
            <p:ph idx="15" type="body"/>
          </p:nvPr>
        </p:nvSpPr>
        <p:spPr>
          <a:xfrm>
            <a:off x="13360684" y="5988137"/>
            <a:ext cx="4012911" cy="720080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Autofit/>
          </a:bodyPr>
          <a:lstStyle>
            <a:lvl1pPr indent="-228600" lvl="0" marL="457200" algn="ctr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4"/>
              </a:buClr>
              <a:buSzPts val="2800"/>
              <a:buNone/>
              <a:defRPr i="0" sz="280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86" name="Google Shape;1986;p93"/>
          <p:cNvSpPr txBox="1"/>
          <p:nvPr>
            <p:ph idx="16" type="body"/>
          </p:nvPr>
        </p:nvSpPr>
        <p:spPr>
          <a:xfrm>
            <a:off x="13530234" y="6781868"/>
            <a:ext cx="3715678" cy="1898306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Autofit/>
          </a:bodyPr>
          <a:lstStyle>
            <a:lvl1pPr indent="-228600" lvl="0" marL="457200" algn="ctr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i="0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87" name="Google Shape;1987;p93"/>
          <p:cNvSpPr/>
          <p:nvPr/>
        </p:nvSpPr>
        <p:spPr>
          <a:xfrm>
            <a:off x="13767894" y="6680535"/>
            <a:ext cx="3240360" cy="72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88" name="Google Shape;1988;p93"/>
          <p:cNvSpPr txBox="1"/>
          <p:nvPr>
            <p:ph idx="12" type="sldNum"/>
          </p:nvPr>
        </p:nvSpPr>
        <p:spPr>
          <a:xfrm>
            <a:off x="17151170" y="9432788"/>
            <a:ext cx="1080120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6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6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6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6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6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6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6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6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6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9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9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9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9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9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9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5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7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5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7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25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7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75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7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25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7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75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7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25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7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75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7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25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7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75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7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7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7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7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7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7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7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7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7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9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9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9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9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9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9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7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7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7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7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7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7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7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7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7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8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8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8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8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8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8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8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8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8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9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9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9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9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9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9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75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8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325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8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375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8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425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8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475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8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25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8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75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8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625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8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675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8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25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8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8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8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8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8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8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8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8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8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9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9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9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9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9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9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8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8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9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8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9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8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8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8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1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8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1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8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2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8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2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8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3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8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8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8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8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8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8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8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8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8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eric List - 4 Items">
  <p:cSld name="Numeric List - 4 Items">
    <p:spTree>
      <p:nvGrpSpPr>
        <p:cNvPr id="1989" name="Shape 1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0" name="Google Shape;1990;p94"/>
          <p:cNvSpPr txBox="1"/>
          <p:nvPr>
            <p:ph type="title"/>
          </p:nvPr>
        </p:nvSpPr>
        <p:spPr>
          <a:xfrm>
            <a:off x="3072630" y="246956"/>
            <a:ext cx="14349566" cy="1203151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91" name="Google Shape;1991;p94"/>
          <p:cNvSpPr txBox="1"/>
          <p:nvPr>
            <p:ph idx="11" type="ftr"/>
          </p:nvPr>
        </p:nvSpPr>
        <p:spPr>
          <a:xfrm>
            <a:off x="10507991" y="9463858"/>
            <a:ext cx="5790697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92" name="Google Shape;1992;p94"/>
          <p:cNvSpPr txBox="1"/>
          <p:nvPr>
            <p:ph idx="12" type="sldNum"/>
          </p:nvPr>
        </p:nvSpPr>
        <p:spPr>
          <a:xfrm>
            <a:off x="17151170" y="9432788"/>
            <a:ext cx="1080120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993" name="Google Shape;1993;p94"/>
          <p:cNvSpPr txBox="1"/>
          <p:nvPr>
            <p:ph idx="1" type="body"/>
          </p:nvPr>
        </p:nvSpPr>
        <p:spPr>
          <a:xfrm>
            <a:off x="3166542" y="1543100"/>
            <a:ext cx="14329592" cy="504056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rgbClr val="8D8D8D"/>
              </a:buClr>
              <a:buSzPts val="2400"/>
              <a:buNone/>
              <a:defRPr i="1">
                <a:solidFill>
                  <a:srgbClr val="8D8D8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94" name="Google Shape;1994;p94"/>
          <p:cNvSpPr/>
          <p:nvPr/>
        </p:nvSpPr>
        <p:spPr>
          <a:xfrm>
            <a:off x="3238550" y="1399084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95" name="Google Shape;1995;p94"/>
          <p:cNvSpPr/>
          <p:nvPr/>
        </p:nvSpPr>
        <p:spPr>
          <a:xfrm>
            <a:off x="8280234" y="3410902"/>
            <a:ext cx="648072" cy="64807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1</a:t>
            </a:r>
            <a:endParaRPr sz="3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96" name="Google Shape;1996;p94"/>
          <p:cNvSpPr/>
          <p:nvPr/>
        </p:nvSpPr>
        <p:spPr>
          <a:xfrm>
            <a:off x="8280234" y="4771792"/>
            <a:ext cx="648072" cy="64807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2</a:t>
            </a:r>
            <a:endParaRPr sz="3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97" name="Google Shape;1997;p94"/>
          <p:cNvSpPr/>
          <p:nvPr/>
        </p:nvSpPr>
        <p:spPr>
          <a:xfrm>
            <a:off x="8280234" y="6132682"/>
            <a:ext cx="648072" cy="64807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3</a:t>
            </a:r>
            <a:endParaRPr sz="3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98" name="Google Shape;1998;p94"/>
          <p:cNvSpPr/>
          <p:nvPr/>
        </p:nvSpPr>
        <p:spPr>
          <a:xfrm>
            <a:off x="8280234" y="7493572"/>
            <a:ext cx="648072" cy="64807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4</a:t>
            </a:r>
            <a:endParaRPr sz="3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99" name="Google Shape;1999;p94"/>
          <p:cNvSpPr txBox="1"/>
          <p:nvPr>
            <p:ph idx="2" type="body"/>
          </p:nvPr>
        </p:nvSpPr>
        <p:spPr>
          <a:xfrm>
            <a:off x="9000876" y="3200754"/>
            <a:ext cx="8503353" cy="1078383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i="0" sz="2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00" name="Google Shape;2000;p94"/>
          <p:cNvSpPr txBox="1"/>
          <p:nvPr>
            <p:ph idx="3" type="body"/>
          </p:nvPr>
        </p:nvSpPr>
        <p:spPr>
          <a:xfrm>
            <a:off x="9000876" y="4563382"/>
            <a:ext cx="8503353" cy="1078383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i="0" sz="2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01" name="Google Shape;2001;p94"/>
          <p:cNvSpPr txBox="1"/>
          <p:nvPr>
            <p:ph idx="4" type="body"/>
          </p:nvPr>
        </p:nvSpPr>
        <p:spPr>
          <a:xfrm>
            <a:off x="9000876" y="5926010"/>
            <a:ext cx="8503353" cy="1078383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i="0" sz="2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02" name="Google Shape;2002;p94"/>
          <p:cNvSpPr txBox="1"/>
          <p:nvPr>
            <p:ph idx="5" type="body"/>
          </p:nvPr>
        </p:nvSpPr>
        <p:spPr>
          <a:xfrm>
            <a:off x="9000876" y="7288638"/>
            <a:ext cx="8503353" cy="1078383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i="0" sz="2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03" name="Google Shape;2003;p94"/>
          <p:cNvSpPr txBox="1"/>
          <p:nvPr>
            <p:ph idx="6" type="body"/>
          </p:nvPr>
        </p:nvSpPr>
        <p:spPr>
          <a:xfrm>
            <a:off x="783772" y="3298733"/>
            <a:ext cx="6894286" cy="4974412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>
            <a:lvl1pPr indent="-228600" lvl="0" marL="457200" algn="ctr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i="0" sz="4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9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9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9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9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9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9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9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9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9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00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00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00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00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00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00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00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00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00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9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9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9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9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9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9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9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9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9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5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00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00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00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00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00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00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00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00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00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00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00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00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00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00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00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00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00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00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5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00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00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00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00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00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00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00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00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00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orage">
  <p:cSld name="Storage">
    <p:spTree>
      <p:nvGrpSpPr>
        <p:cNvPr id="2004" name="Shape 2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5" name="Google Shape;2005;p95"/>
          <p:cNvSpPr txBox="1"/>
          <p:nvPr>
            <p:ph type="title"/>
          </p:nvPr>
        </p:nvSpPr>
        <p:spPr>
          <a:xfrm>
            <a:off x="3072630" y="246956"/>
            <a:ext cx="14349566" cy="1203151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06" name="Google Shape;2006;p95"/>
          <p:cNvSpPr txBox="1"/>
          <p:nvPr>
            <p:ph idx="11" type="ftr"/>
          </p:nvPr>
        </p:nvSpPr>
        <p:spPr>
          <a:xfrm>
            <a:off x="10507991" y="9463858"/>
            <a:ext cx="5790697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07" name="Google Shape;2007;p95"/>
          <p:cNvSpPr txBox="1"/>
          <p:nvPr>
            <p:ph idx="12" type="sldNum"/>
          </p:nvPr>
        </p:nvSpPr>
        <p:spPr>
          <a:xfrm>
            <a:off x="17151170" y="9432788"/>
            <a:ext cx="1080120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08" name="Google Shape;2008;p95"/>
          <p:cNvSpPr txBox="1"/>
          <p:nvPr>
            <p:ph idx="1" type="body"/>
          </p:nvPr>
        </p:nvSpPr>
        <p:spPr>
          <a:xfrm>
            <a:off x="3166542" y="1543100"/>
            <a:ext cx="14329592" cy="504056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rgbClr val="8D8D8D"/>
              </a:buClr>
              <a:buSzPts val="2400"/>
              <a:buNone/>
              <a:defRPr i="1">
                <a:solidFill>
                  <a:srgbClr val="8D8D8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09" name="Google Shape;2009;p95"/>
          <p:cNvSpPr/>
          <p:nvPr/>
        </p:nvSpPr>
        <p:spPr>
          <a:xfrm>
            <a:off x="3238550" y="1399084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2010" name="Google Shape;2010;p95"/>
          <p:cNvGrpSpPr/>
          <p:nvPr/>
        </p:nvGrpSpPr>
        <p:grpSpPr>
          <a:xfrm>
            <a:off x="7798236" y="3354576"/>
            <a:ext cx="2688353" cy="4554631"/>
            <a:chOff x="7305638" y="3002101"/>
            <a:chExt cx="2688353" cy="4554631"/>
          </a:xfrm>
        </p:grpSpPr>
        <p:grpSp>
          <p:nvGrpSpPr>
            <p:cNvPr id="2011" name="Google Shape;2011;p95"/>
            <p:cNvGrpSpPr/>
            <p:nvPr/>
          </p:nvGrpSpPr>
          <p:grpSpPr>
            <a:xfrm>
              <a:off x="8267831" y="5345989"/>
              <a:ext cx="763508" cy="2210743"/>
              <a:chOff x="8267831" y="5345989"/>
              <a:chExt cx="763508" cy="2210743"/>
            </a:xfrm>
          </p:grpSpPr>
          <p:sp>
            <p:nvSpPr>
              <p:cNvPr id="2012" name="Google Shape;2012;p95"/>
              <p:cNvSpPr/>
              <p:nvPr/>
            </p:nvSpPr>
            <p:spPr>
              <a:xfrm>
                <a:off x="8267831" y="5345989"/>
                <a:ext cx="763508" cy="2210743"/>
              </a:xfrm>
              <a:prstGeom prst="ellipse">
                <a:avLst/>
              </a:prstGeom>
              <a:solidFill>
                <a:srgbClr val="FEDAA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200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013" name="Google Shape;2013;p95"/>
              <p:cNvSpPr/>
              <p:nvPr/>
            </p:nvSpPr>
            <p:spPr>
              <a:xfrm>
                <a:off x="8366877" y="5498390"/>
                <a:ext cx="566334" cy="1639824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200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sp>
          <p:nvSpPr>
            <p:cNvPr id="2014" name="Google Shape;2014;p95"/>
            <p:cNvSpPr/>
            <p:nvPr/>
          </p:nvSpPr>
          <p:spPr>
            <a:xfrm rot="10800000">
              <a:off x="7932506" y="3996103"/>
              <a:ext cx="1435076" cy="2370993"/>
            </a:xfrm>
            <a:custGeom>
              <a:rect b="b" l="l" r="r" t="t"/>
              <a:pathLst>
                <a:path extrusionOk="0" h="3253919" w="1969479">
                  <a:moveTo>
                    <a:pt x="984740" y="3253919"/>
                  </a:moveTo>
                  <a:cubicBezTo>
                    <a:pt x="362425" y="2811676"/>
                    <a:pt x="-3869" y="2109952"/>
                    <a:pt x="30" y="1362802"/>
                  </a:cubicBezTo>
                  <a:cubicBezTo>
                    <a:pt x="2628" y="865042"/>
                    <a:pt x="169314" y="389014"/>
                    <a:pt x="468726" y="0"/>
                  </a:cubicBezTo>
                  <a:lnTo>
                    <a:pt x="984740" y="0"/>
                  </a:lnTo>
                  <a:lnTo>
                    <a:pt x="1500508" y="0"/>
                  </a:lnTo>
                  <a:cubicBezTo>
                    <a:pt x="1805017" y="395392"/>
                    <a:pt x="1972090" y="880450"/>
                    <a:pt x="1969449" y="1386333"/>
                  </a:cubicBezTo>
                  <a:cubicBezTo>
                    <a:pt x="1965591" y="2125578"/>
                    <a:pt x="1599814" y="2816889"/>
                    <a:pt x="984740" y="325391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2015" name="Google Shape;2015;p95"/>
            <p:cNvGrpSpPr/>
            <p:nvPr/>
          </p:nvGrpSpPr>
          <p:grpSpPr>
            <a:xfrm flipH="1">
              <a:off x="8650043" y="5266273"/>
              <a:ext cx="1343948" cy="1366912"/>
              <a:chOff x="7305639" y="5547570"/>
              <a:chExt cx="1343948" cy="1366912"/>
            </a:xfrm>
          </p:grpSpPr>
          <p:sp>
            <p:nvSpPr>
              <p:cNvPr id="2016" name="Google Shape;2016;p95"/>
              <p:cNvSpPr/>
              <p:nvPr/>
            </p:nvSpPr>
            <p:spPr>
              <a:xfrm rot="5400000">
                <a:off x="7305639" y="6450248"/>
                <a:ext cx="464234" cy="464234"/>
              </a:xfrm>
              <a:prstGeom prst="rtTriangle">
                <a:avLst/>
              </a:prstGeom>
              <a:solidFill>
                <a:srgbClr val="A1012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200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017" name="Google Shape;2017;p95"/>
              <p:cNvSpPr/>
              <p:nvPr/>
            </p:nvSpPr>
            <p:spPr>
              <a:xfrm rot="-5400000">
                <a:off x="7305639" y="5547571"/>
                <a:ext cx="464234" cy="464234"/>
              </a:xfrm>
              <a:prstGeom prst="rtTriangle">
                <a:avLst/>
              </a:prstGeom>
              <a:solidFill>
                <a:srgbClr val="A1012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200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018" name="Google Shape;2018;p95"/>
              <p:cNvSpPr/>
              <p:nvPr/>
            </p:nvSpPr>
            <p:spPr>
              <a:xfrm>
                <a:off x="7305639" y="6011805"/>
                <a:ext cx="464234" cy="438443"/>
              </a:xfrm>
              <a:prstGeom prst="rect">
                <a:avLst/>
              </a:prstGeom>
              <a:solidFill>
                <a:srgbClr val="A1012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200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019" name="Google Shape;2019;p95"/>
              <p:cNvSpPr/>
              <p:nvPr/>
            </p:nvSpPr>
            <p:spPr>
              <a:xfrm>
                <a:off x="7769874" y="5547570"/>
                <a:ext cx="879712" cy="902678"/>
              </a:xfrm>
              <a:prstGeom prst="rect">
                <a:avLst/>
              </a:prstGeom>
              <a:solidFill>
                <a:srgbClr val="A1012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200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grpSp>
          <p:nvGrpSpPr>
            <p:cNvPr id="2020" name="Google Shape;2020;p95"/>
            <p:cNvGrpSpPr/>
            <p:nvPr/>
          </p:nvGrpSpPr>
          <p:grpSpPr>
            <a:xfrm>
              <a:off x="7305638" y="5266273"/>
              <a:ext cx="1343948" cy="1366912"/>
              <a:chOff x="7305639" y="5547570"/>
              <a:chExt cx="1343948" cy="1366912"/>
            </a:xfrm>
          </p:grpSpPr>
          <p:sp>
            <p:nvSpPr>
              <p:cNvPr id="2021" name="Google Shape;2021;p95"/>
              <p:cNvSpPr/>
              <p:nvPr/>
            </p:nvSpPr>
            <p:spPr>
              <a:xfrm rot="5400000">
                <a:off x="7305639" y="6450248"/>
                <a:ext cx="464234" cy="464234"/>
              </a:xfrm>
              <a:prstGeom prst="rtTriangle">
                <a:avLst/>
              </a:prstGeom>
              <a:solidFill>
                <a:srgbClr val="A1012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200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022" name="Google Shape;2022;p95"/>
              <p:cNvSpPr/>
              <p:nvPr/>
            </p:nvSpPr>
            <p:spPr>
              <a:xfrm rot="-5400000">
                <a:off x="7305639" y="5547571"/>
                <a:ext cx="464234" cy="464234"/>
              </a:xfrm>
              <a:prstGeom prst="rtTriangle">
                <a:avLst/>
              </a:prstGeom>
              <a:solidFill>
                <a:srgbClr val="A1012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200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023" name="Google Shape;2023;p95"/>
              <p:cNvSpPr/>
              <p:nvPr/>
            </p:nvSpPr>
            <p:spPr>
              <a:xfrm>
                <a:off x="7305639" y="6011805"/>
                <a:ext cx="464234" cy="438443"/>
              </a:xfrm>
              <a:prstGeom prst="rect">
                <a:avLst/>
              </a:prstGeom>
              <a:solidFill>
                <a:srgbClr val="A1012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200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024" name="Google Shape;2024;p95"/>
              <p:cNvSpPr/>
              <p:nvPr/>
            </p:nvSpPr>
            <p:spPr>
              <a:xfrm>
                <a:off x="7769874" y="5547570"/>
                <a:ext cx="879712" cy="902678"/>
              </a:xfrm>
              <a:prstGeom prst="rect">
                <a:avLst/>
              </a:prstGeom>
              <a:solidFill>
                <a:srgbClr val="A1012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200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grpSp>
          <p:nvGrpSpPr>
            <p:cNvPr id="2025" name="Google Shape;2025;p95"/>
            <p:cNvGrpSpPr/>
            <p:nvPr/>
          </p:nvGrpSpPr>
          <p:grpSpPr>
            <a:xfrm>
              <a:off x="7665303" y="3002101"/>
              <a:ext cx="1969480" cy="3253919"/>
              <a:chOff x="7665303" y="3002101"/>
              <a:chExt cx="1969480" cy="3253919"/>
            </a:xfrm>
          </p:grpSpPr>
          <p:sp>
            <p:nvSpPr>
              <p:cNvPr id="2026" name="Google Shape;2026;p95"/>
              <p:cNvSpPr/>
              <p:nvPr/>
            </p:nvSpPr>
            <p:spPr>
              <a:xfrm rot="10800000">
                <a:off x="8650043" y="3002101"/>
                <a:ext cx="984740" cy="3253919"/>
              </a:xfrm>
              <a:custGeom>
                <a:rect b="b" l="l" r="r" t="t"/>
                <a:pathLst>
                  <a:path extrusionOk="0" h="3253919" w="984740">
                    <a:moveTo>
                      <a:pt x="984740" y="3253919"/>
                    </a:moveTo>
                    <a:cubicBezTo>
                      <a:pt x="362425" y="2811676"/>
                      <a:pt x="-3869" y="2109952"/>
                      <a:pt x="30" y="1362802"/>
                    </a:cubicBezTo>
                    <a:cubicBezTo>
                      <a:pt x="2628" y="865042"/>
                      <a:pt x="169314" y="389014"/>
                      <a:pt x="468726" y="0"/>
                    </a:cubicBezTo>
                    <a:lnTo>
                      <a:pt x="984740" y="0"/>
                    </a:lnTo>
                    <a:close/>
                  </a:path>
                </a:pathLst>
              </a:custGeom>
              <a:solidFill>
                <a:srgbClr val="BFBFB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200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027" name="Google Shape;2027;p95"/>
              <p:cNvSpPr/>
              <p:nvPr/>
            </p:nvSpPr>
            <p:spPr>
              <a:xfrm>
                <a:off x="7665303" y="3002101"/>
                <a:ext cx="984740" cy="3253919"/>
              </a:xfrm>
              <a:custGeom>
                <a:rect b="b" l="l" r="r" t="t"/>
                <a:pathLst>
                  <a:path extrusionOk="0" h="3253919" w="984740">
                    <a:moveTo>
                      <a:pt x="984740" y="0"/>
                    </a:moveTo>
                    <a:lnTo>
                      <a:pt x="984740" y="3253919"/>
                    </a:lnTo>
                    <a:lnTo>
                      <a:pt x="468972" y="3253919"/>
                    </a:lnTo>
                    <a:cubicBezTo>
                      <a:pt x="164463" y="2858527"/>
                      <a:pt x="-2610" y="2373469"/>
                      <a:pt x="31" y="1867586"/>
                    </a:cubicBezTo>
                    <a:cubicBezTo>
                      <a:pt x="3889" y="1128341"/>
                      <a:pt x="369666" y="437030"/>
                      <a:pt x="984740" y="0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200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grpSp>
          <p:nvGrpSpPr>
            <p:cNvPr id="2028" name="Google Shape;2028;p95"/>
            <p:cNvGrpSpPr/>
            <p:nvPr/>
          </p:nvGrpSpPr>
          <p:grpSpPr>
            <a:xfrm>
              <a:off x="7830833" y="3002102"/>
              <a:ext cx="1639327" cy="1035326"/>
              <a:chOff x="7830833" y="3002102"/>
              <a:chExt cx="1639327" cy="1035326"/>
            </a:xfrm>
          </p:grpSpPr>
          <p:sp>
            <p:nvSpPr>
              <p:cNvPr id="2029" name="Google Shape;2029;p95"/>
              <p:cNvSpPr/>
              <p:nvPr/>
            </p:nvSpPr>
            <p:spPr>
              <a:xfrm rot="10800000">
                <a:off x="8650043" y="3002102"/>
                <a:ext cx="820116" cy="1035325"/>
              </a:xfrm>
              <a:custGeom>
                <a:rect b="b" l="l" r="r" t="t"/>
                <a:pathLst>
                  <a:path extrusionOk="0" h="1035325" w="820116">
                    <a:moveTo>
                      <a:pt x="820116" y="1035325"/>
                    </a:moveTo>
                    <a:cubicBezTo>
                      <a:pt x="445216" y="768905"/>
                      <a:pt x="163231" y="408315"/>
                      <a:pt x="0" y="0"/>
                    </a:cubicBezTo>
                    <a:lnTo>
                      <a:pt x="820116" y="0"/>
                    </a:lnTo>
                    <a:close/>
                  </a:path>
                </a:pathLst>
              </a:custGeom>
              <a:solidFill>
                <a:srgbClr val="A1012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200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030" name="Google Shape;2030;p95"/>
              <p:cNvSpPr/>
              <p:nvPr/>
            </p:nvSpPr>
            <p:spPr>
              <a:xfrm>
                <a:off x="7830833" y="3002102"/>
                <a:ext cx="819211" cy="1035326"/>
              </a:xfrm>
              <a:custGeom>
                <a:rect b="b" l="l" r="r" t="t"/>
                <a:pathLst>
                  <a:path extrusionOk="0" h="1035326" w="819211">
                    <a:moveTo>
                      <a:pt x="819211" y="0"/>
                    </a:moveTo>
                    <a:lnTo>
                      <a:pt x="819211" y="1035326"/>
                    </a:lnTo>
                    <a:lnTo>
                      <a:pt x="0" y="1035326"/>
                    </a:lnTo>
                    <a:cubicBezTo>
                      <a:pt x="162564" y="626542"/>
                      <a:pt x="444666" y="266126"/>
                      <a:pt x="819211" y="0"/>
                    </a:cubicBezTo>
                    <a:close/>
                  </a:path>
                </a:pathLst>
              </a:custGeom>
              <a:solidFill>
                <a:srgbClr val="F1024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200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grpSp>
          <p:nvGrpSpPr>
            <p:cNvPr id="2031" name="Google Shape;2031;p95"/>
            <p:cNvGrpSpPr/>
            <p:nvPr/>
          </p:nvGrpSpPr>
          <p:grpSpPr>
            <a:xfrm>
              <a:off x="8239071" y="3682019"/>
              <a:ext cx="821030" cy="821030"/>
              <a:chOff x="11914174" y="3199309"/>
              <a:chExt cx="990518" cy="990518"/>
            </a:xfrm>
          </p:grpSpPr>
          <p:sp>
            <p:nvSpPr>
              <p:cNvPr id="2032" name="Google Shape;2032;p95"/>
              <p:cNvSpPr/>
              <p:nvPr/>
            </p:nvSpPr>
            <p:spPr>
              <a:xfrm>
                <a:off x="11914174" y="3199309"/>
                <a:ext cx="990518" cy="990518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200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033" name="Google Shape;2033;p95"/>
              <p:cNvSpPr/>
              <p:nvPr/>
            </p:nvSpPr>
            <p:spPr>
              <a:xfrm>
                <a:off x="12002891" y="3288026"/>
                <a:ext cx="813084" cy="81308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200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grpSp>
          <p:nvGrpSpPr>
            <p:cNvPr id="2034" name="Google Shape;2034;p95"/>
            <p:cNvGrpSpPr/>
            <p:nvPr/>
          </p:nvGrpSpPr>
          <p:grpSpPr>
            <a:xfrm>
              <a:off x="8562396" y="5264781"/>
              <a:ext cx="174376" cy="1354190"/>
              <a:chOff x="8562396" y="5264781"/>
              <a:chExt cx="174376" cy="1354190"/>
            </a:xfrm>
          </p:grpSpPr>
          <p:sp>
            <p:nvSpPr>
              <p:cNvPr id="2035" name="Google Shape;2035;p95"/>
              <p:cNvSpPr/>
              <p:nvPr/>
            </p:nvSpPr>
            <p:spPr>
              <a:xfrm rot="10800000">
                <a:off x="8649584" y="5264781"/>
                <a:ext cx="87188" cy="1354190"/>
              </a:xfrm>
              <a:custGeom>
                <a:rect b="b" l="l" r="r" t="t"/>
                <a:pathLst>
                  <a:path extrusionOk="0" h="2119037" w="232411">
                    <a:moveTo>
                      <a:pt x="232411" y="2119037"/>
                    </a:moveTo>
                    <a:lnTo>
                      <a:pt x="0" y="2119037"/>
                    </a:lnTo>
                    <a:lnTo>
                      <a:pt x="116205" y="0"/>
                    </a:lnTo>
                    <a:lnTo>
                      <a:pt x="232411" y="0"/>
                    </a:lnTo>
                    <a:close/>
                  </a:path>
                </a:pathLst>
              </a:custGeom>
              <a:solidFill>
                <a:srgbClr val="A1012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200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036" name="Google Shape;2036;p95"/>
              <p:cNvSpPr/>
              <p:nvPr/>
            </p:nvSpPr>
            <p:spPr>
              <a:xfrm flipH="1" rot="10800000">
                <a:off x="8562396" y="5264781"/>
                <a:ext cx="87188" cy="1354190"/>
              </a:xfrm>
              <a:custGeom>
                <a:rect b="b" l="l" r="r" t="t"/>
                <a:pathLst>
                  <a:path extrusionOk="0" h="2119037" w="232411">
                    <a:moveTo>
                      <a:pt x="232411" y="2119037"/>
                    </a:moveTo>
                    <a:lnTo>
                      <a:pt x="0" y="2119037"/>
                    </a:lnTo>
                    <a:lnTo>
                      <a:pt x="116205" y="0"/>
                    </a:lnTo>
                    <a:lnTo>
                      <a:pt x="232411" y="0"/>
                    </a:lnTo>
                    <a:close/>
                  </a:path>
                </a:pathLst>
              </a:custGeom>
              <a:solidFill>
                <a:srgbClr val="F1024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200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0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0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0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0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0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0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0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0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0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0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theme" Target="../theme/theme3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47.xml"/><Relationship Id="rId22" Type="http://schemas.openxmlformats.org/officeDocument/2006/relationships/slideLayout" Target="../slideLayouts/slideLayout49.xml"/><Relationship Id="rId21" Type="http://schemas.openxmlformats.org/officeDocument/2006/relationships/slideLayout" Target="../slideLayouts/slideLayout48.xml"/><Relationship Id="rId24" Type="http://schemas.openxmlformats.org/officeDocument/2006/relationships/theme" Target="../theme/theme1.xml"/><Relationship Id="rId23" Type="http://schemas.openxmlformats.org/officeDocument/2006/relationships/slideLayout" Target="../slideLayouts/slideLayout50.xml"/><Relationship Id="rId1" Type="http://schemas.openxmlformats.org/officeDocument/2006/relationships/slideLayout" Target="../slideLayouts/slideLayout28.xml"/><Relationship Id="rId2" Type="http://schemas.openxmlformats.org/officeDocument/2006/relationships/slideLayout" Target="../slideLayouts/slideLayout29.xml"/><Relationship Id="rId3" Type="http://schemas.openxmlformats.org/officeDocument/2006/relationships/slideLayout" Target="../slideLayouts/slideLayout30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4.xml"/><Relationship Id="rId8" Type="http://schemas.openxmlformats.org/officeDocument/2006/relationships/slideLayout" Target="../slideLayouts/slideLayout35.xml"/><Relationship Id="rId11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37.xml"/><Relationship Id="rId13" Type="http://schemas.openxmlformats.org/officeDocument/2006/relationships/slideLayout" Target="../slideLayouts/slideLayout40.xml"/><Relationship Id="rId12" Type="http://schemas.openxmlformats.org/officeDocument/2006/relationships/slideLayout" Target="../slideLayouts/slideLayout39.xml"/><Relationship Id="rId15" Type="http://schemas.openxmlformats.org/officeDocument/2006/relationships/slideLayout" Target="../slideLayouts/slideLayout42.xml"/><Relationship Id="rId14" Type="http://schemas.openxmlformats.org/officeDocument/2006/relationships/slideLayout" Target="../slideLayouts/slideLayout41.xml"/><Relationship Id="rId17" Type="http://schemas.openxmlformats.org/officeDocument/2006/relationships/slideLayout" Target="../slideLayouts/slideLayout44.xml"/><Relationship Id="rId16" Type="http://schemas.openxmlformats.org/officeDocument/2006/relationships/slideLayout" Target="../slideLayouts/slideLayout43.xml"/><Relationship Id="rId19" Type="http://schemas.openxmlformats.org/officeDocument/2006/relationships/slideLayout" Target="../slideLayouts/slideLayout46.xml"/><Relationship Id="rId18" Type="http://schemas.openxmlformats.org/officeDocument/2006/relationships/slideLayout" Target="../slideLayouts/slideLayout45.xml"/></Relationships>
</file>

<file path=ppt/slideMasters/_rels/slideMaster3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90.xml"/><Relationship Id="rId20" Type="http://schemas.openxmlformats.org/officeDocument/2006/relationships/slideLayout" Target="../slideLayouts/slideLayout70.xml"/><Relationship Id="rId42" Type="http://schemas.openxmlformats.org/officeDocument/2006/relationships/slideLayout" Target="../slideLayouts/slideLayout92.xml"/><Relationship Id="rId41" Type="http://schemas.openxmlformats.org/officeDocument/2006/relationships/slideLayout" Target="../slideLayouts/slideLayout91.xml"/><Relationship Id="rId22" Type="http://schemas.openxmlformats.org/officeDocument/2006/relationships/slideLayout" Target="../slideLayouts/slideLayout72.xml"/><Relationship Id="rId21" Type="http://schemas.openxmlformats.org/officeDocument/2006/relationships/slideLayout" Target="../slideLayouts/slideLayout71.xml"/><Relationship Id="rId43" Type="http://schemas.openxmlformats.org/officeDocument/2006/relationships/theme" Target="../theme/theme2.xml"/><Relationship Id="rId24" Type="http://schemas.openxmlformats.org/officeDocument/2006/relationships/slideLayout" Target="../slideLayouts/slideLayout74.xml"/><Relationship Id="rId23" Type="http://schemas.openxmlformats.org/officeDocument/2006/relationships/slideLayout" Target="../slideLayouts/slideLayout73.xml"/><Relationship Id="rId1" Type="http://schemas.openxmlformats.org/officeDocument/2006/relationships/slideLayout" Target="../slideLayouts/slideLayout51.xml"/><Relationship Id="rId2" Type="http://schemas.openxmlformats.org/officeDocument/2006/relationships/slideLayout" Target="../slideLayouts/slideLayout52.xml"/><Relationship Id="rId3" Type="http://schemas.openxmlformats.org/officeDocument/2006/relationships/slideLayout" Target="../slideLayouts/slideLayout53.xml"/><Relationship Id="rId4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9.xml"/><Relationship Id="rId26" Type="http://schemas.openxmlformats.org/officeDocument/2006/relationships/slideLayout" Target="../slideLayouts/slideLayout76.xml"/><Relationship Id="rId25" Type="http://schemas.openxmlformats.org/officeDocument/2006/relationships/slideLayout" Target="../slideLayouts/slideLayout75.xml"/><Relationship Id="rId28" Type="http://schemas.openxmlformats.org/officeDocument/2006/relationships/slideLayout" Target="../slideLayouts/slideLayout78.xml"/><Relationship Id="rId27" Type="http://schemas.openxmlformats.org/officeDocument/2006/relationships/slideLayout" Target="../slideLayouts/slideLayout77.xml"/><Relationship Id="rId5" Type="http://schemas.openxmlformats.org/officeDocument/2006/relationships/slideLayout" Target="../slideLayouts/slideLayout55.xml"/><Relationship Id="rId6" Type="http://schemas.openxmlformats.org/officeDocument/2006/relationships/slideLayout" Target="../slideLayouts/slideLayout56.xml"/><Relationship Id="rId29" Type="http://schemas.openxmlformats.org/officeDocument/2006/relationships/slideLayout" Target="../slideLayouts/slideLayout79.xml"/><Relationship Id="rId7" Type="http://schemas.openxmlformats.org/officeDocument/2006/relationships/slideLayout" Target="../slideLayouts/slideLayout57.xml"/><Relationship Id="rId8" Type="http://schemas.openxmlformats.org/officeDocument/2006/relationships/slideLayout" Target="../slideLayouts/slideLayout58.xml"/><Relationship Id="rId31" Type="http://schemas.openxmlformats.org/officeDocument/2006/relationships/slideLayout" Target="../slideLayouts/slideLayout81.xml"/><Relationship Id="rId30" Type="http://schemas.openxmlformats.org/officeDocument/2006/relationships/slideLayout" Target="../slideLayouts/slideLayout80.xml"/><Relationship Id="rId11" Type="http://schemas.openxmlformats.org/officeDocument/2006/relationships/slideLayout" Target="../slideLayouts/slideLayout61.xml"/><Relationship Id="rId33" Type="http://schemas.openxmlformats.org/officeDocument/2006/relationships/slideLayout" Target="../slideLayouts/slideLayout83.xml"/><Relationship Id="rId10" Type="http://schemas.openxmlformats.org/officeDocument/2006/relationships/slideLayout" Target="../slideLayouts/slideLayout60.xml"/><Relationship Id="rId32" Type="http://schemas.openxmlformats.org/officeDocument/2006/relationships/slideLayout" Target="../slideLayouts/slideLayout82.xml"/><Relationship Id="rId13" Type="http://schemas.openxmlformats.org/officeDocument/2006/relationships/slideLayout" Target="../slideLayouts/slideLayout63.xml"/><Relationship Id="rId35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62.xml"/><Relationship Id="rId34" Type="http://schemas.openxmlformats.org/officeDocument/2006/relationships/slideLayout" Target="../slideLayouts/slideLayout84.xml"/><Relationship Id="rId15" Type="http://schemas.openxmlformats.org/officeDocument/2006/relationships/slideLayout" Target="../slideLayouts/slideLayout65.xml"/><Relationship Id="rId37" Type="http://schemas.openxmlformats.org/officeDocument/2006/relationships/slideLayout" Target="../slideLayouts/slideLayout87.xml"/><Relationship Id="rId14" Type="http://schemas.openxmlformats.org/officeDocument/2006/relationships/slideLayout" Target="../slideLayouts/slideLayout64.xml"/><Relationship Id="rId36" Type="http://schemas.openxmlformats.org/officeDocument/2006/relationships/slideLayout" Target="../slideLayouts/slideLayout86.xml"/><Relationship Id="rId17" Type="http://schemas.openxmlformats.org/officeDocument/2006/relationships/slideLayout" Target="../slideLayouts/slideLayout67.xml"/><Relationship Id="rId39" Type="http://schemas.openxmlformats.org/officeDocument/2006/relationships/slideLayout" Target="../slideLayouts/slideLayout89.xml"/><Relationship Id="rId16" Type="http://schemas.openxmlformats.org/officeDocument/2006/relationships/slideLayout" Target="../slideLayouts/slideLayout66.xml"/><Relationship Id="rId38" Type="http://schemas.openxmlformats.org/officeDocument/2006/relationships/slideLayout" Target="../slideLayouts/slideLayout88.xml"/><Relationship Id="rId19" Type="http://schemas.openxmlformats.org/officeDocument/2006/relationships/slideLayout" Target="../slideLayouts/slideLayout69.xml"/><Relationship Id="rId18" Type="http://schemas.openxmlformats.org/officeDocument/2006/relationships/slideLayout" Target="../slideLayouts/slideLayout6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7F7F7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914322" y="246956"/>
            <a:ext cx="16507876" cy="1203151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rm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6000"/>
              <a:buFont typeface="Ultra"/>
              <a:buNone/>
              <a:defRPr b="0" i="0" sz="6000" u="none" cap="none" strike="noStrike">
                <a:solidFill>
                  <a:srgbClr val="545454"/>
                </a:solidFill>
                <a:latin typeface="Ultra"/>
                <a:ea typeface="Ultra"/>
                <a:cs typeface="Ultra"/>
                <a:sym typeface="Ult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914321" y="2400301"/>
            <a:ext cx="16457771" cy="6788945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rm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54610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Char char="–"/>
              <a:defRPr b="0" i="0" sz="5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501650" lvl="2" marL="1371600" marR="0" rtl="0" algn="l">
              <a:spcBef>
                <a:spcPts val="86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Arial"/>
              <a:buChar char="•"/>
              <a:defRPr b="0" i="0" sz="43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457200" lvl="3" marL="1828800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–"/>
              <a:defRPr b="0" i="0" sz="36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457200" lvl="4" marL="2286000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»"/>
              <a:defRPr b="0" i="0" sz="36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457200" lvl="5" marL="2743200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457200" lvl="6" marL="3200400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457200" lvl="7" marL="3657600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457200" lvl="8" marL="4114800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0507991" y="9463858"/>
            <a:ext cx="5790697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rgbClr val="898989"/>
                </a:solidFill>
                <a:latin typeface="Ultra"/>
                <a:ea typeface="Ultra"/>
                <a:cs typeface="Ultra"/>
                <a:sym typeface="Ultr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3" name="Google Shape;13;p1"/>
          <p:cNvSpPr/>
          <p:nvPr/>
        </p:nvSpPr>
        <p:spPr>
          <a:xfrm>
            <a:off x="16531653" y="9150345"/>
            <a:ext cx="434349" cy="434349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" name="Google Shape;14;p1"/>
          <p:cNvSpPr/>
          <p:nvPr/>
        </p:nvSpPr>
        <p:spPr>
          <a:xfrm>
            <a:off x="17151170" y="9166572"/>
            <a:ext cx="1080120" cy="10801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" name="Google Shape;15;p1"/>
          <p:cNvSpPr/>
          <p:nvPr/>
        </p:nvSpPr>
        <p:spPr>
          <a:xfrm>
            <a:off x="16289464" y="9704242"/>
            <a:ext cx="720080" cy="582759"/>
          </a:xfrm>
          <a:custGeom>
            <a:rect b="b" l="l" r="r" t="t"/>
            <a:pathLst>
              <a:path extrusionOk="0" h="582759" w="720080">
                <a:moveTo>
                  <a:pt x="360040" y="0"/>
                </a:moveTo>
                <a:cubicBezTo>
                  <a:pt x="558884" y="0"/>
                  <a:pt x="720080" y="161195"/>
                  <a:pt x="720080" y="360040"/>
                </a:cubicBezTo>
                <a:cubicBezTo>
                  <a:pt x="720080" y="444579"/>
                  <a:pt x="690944" y="522313"/>
                  <a:pt x="640920" y="582759"/>
                </a:cubicBezTo>
                <a:lnTo>
                  <a:pt x="79160" y="582759"/>
                </a:lnTo>
                <a:cubicBezTo>
                  <a:pt x="29136" y="522313"/>
                  <a:pt x="0" y="444579"/>
                  <a:pt x="0" y="360040"/>
                </a:cubicBezTo>
                <a:cubicBezTo>
                  <a:pt x="0" y="161195"/>
                  <a:pt x="161195" y="0"/>
                  <a:pt x="36004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" name="Google Shape;16;p1"/>
          <p:cNvSpPr txBox="1"/>
          <p:nvPr>
            <p:ph idx="12" type="sldNum"/>
          </p:nvPr>
        </p:nvSpPr>
        <p:spPr>
          <a:xfrm>
            <a:off x="17151170" y="9432788"/>
            <a:ext cx="1080120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</p:sldLayoutIdLs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4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4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4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7F7F7"/>
        </a:solidFill>
      </p:bgPr>
    </p:bg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29"/>
          <p:cNvSpPr txBox="1"/>
          <p:nvPr>
            <p:ph type="title"/>
          </p:nvPr>
        </p:nvSpPr>
        <p:spPr>
          <a:xfrm>
            <a:off x="934294" y="246956"/>
            <a:ext cx="16437799" cy="1203151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rm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6000"/>
              <a:buFont typeface="Ultra"/>
              <a:buNone/>
              <a:defRPr b="0" i="0" sz="6000" u="none" cap="none" strike="noStrike">
                <a:solidFill>
                  <a:srgbClr val="545454"/>
                </a:solidFill>
                <a:latin typeface="Ultra"/>
                <a:ea typeface="Ultra"/>
                <a:cs typeface="Ultra"/>
                <a:sym typeface="Ult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60" name="Google Shape;560;p29"/>
          <p:cNvSpPr txBox="1"/>
          <p:nvPr>
            <p:ph idx="1" type="body"/>
          </p:nvPr>
        </p:nvSpPr>
        <p:spPr>
          <a:xfrm>
            <a:off x="914321" y="2400301"/>
            <a:ext cx="16457771" cy="6788945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rm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54610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Char char="–"/>
              <a:defRPr b="0" i="0" sz="5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501650" lvl="2" marL="1371600" marR="0" rtl="0" algn="l">
              <a:spcBef>
                <a:spcPts val="86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Arial"/>
              <a:buChar char="•"/>
              <a:defRPr b="0" i="0" sz="43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457200" lvl="3" marL="1828800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–"/>
              <a:defRPr b="0" i="0" sz="36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457200" lvl="4" marL="2286000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»"/>
              <a:defRPr b="0" i="0" sz="36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457200" lvl="5" marL="2743200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457200" lvl="6" marL="3200400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457200" lvl="7" marL="3657600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457200" lvl="8" marL="4114800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87" r:id="rId13"/>
    <p:sldLayoutId id="2147483688" r:id="rId14"/>
    <p:sldLayoutId id="2147483689" r:id="rId15"/>
    <p:sldLayoutId id="2147483690" r:id="rId16"/>
    <p:sldLayoutId id="2147483691" r:id="rId17"/>
    <p:sldLayoutId id="2147483692" r:id="rId18"/>
    <p:sldLayoutId id="2147483693" r:id="rId19"/>
    <p:sldLayoutId id="2147483694" r:id="rId20"/>
    <p:sldLayoutId id="2147483695" r:id="rId21"/>
    <p:sldLayoutId id="2147483696" r:id="rId22"/>
    <p:sldLayoutId id="2147483697" r:id="rId2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7F7F7"/>
        </a:solidFill>
      </p:bgPr>
    </p:bg>
    <p:spTree>
      <p:nvGrpSpPr>
        <p:cNvPr id="886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p53"/>
          <p:cNvSpPr/>
          <p:nvPr/>
        </p:nvSpPr>
        <p:spPr>
          <a:xfrm>
            <a:off x="-1" y="0"/>
            <a:ext cx="18286413" cy="11181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88" name="Google Shape;888;p53"/>
          <p:cNvSpPr txBox="1"/>
          <p:nvPr>
            <p:ph type="title"/>
          </p:nvPr>
        </p:nvSpPr>
        <p:spPr>
          <a:xfrm>
            <a:off x="3072630" y="246956"/>
            <a:ext cx="14349566" cy="1203151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rm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6000"/>
              <a:buFont typeface="Ultra"/>
              <a:buNone/>
              <a:defRPr b="0" i="0" sz="6000" u="none" cap="none" strike="noStrike">
                <a:solidFill>
                  <a:srgbClr val="545454"/>
                </a:solidFill>
                <a:latin typeface="Ultra"/>
                <a:ea typeface="Ultra"/>
                <a:cs typeface="Ultra"/>
                <a:sym typeface="Ult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89" name="Google Shape;889;p53"/>
          <p:cNvSpPr txBox="1"/>
          <p:nvPr>
            <p:ph idx="1" type="body"/>
          </p:nvPr>
        </p:nvSpPr>
        <p:spPr>
          <a:xfrm>
            <a:off x="914321" y="2400301"/>
            <a:ext cx="16457771" cy="6788945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rm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54610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Char char="–"/>
              <a:defRPr b="0" i="0" sz="5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501650" lvl="2" marL="1371600" marR="0" rtl="0" algn="l">
              <a:spcBef>
                <a:spcPts val="86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Arial"/>
              <a:buChar char="•"/>
              <a:defRPr b="0" i="0" sz="43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457200" lvl="3" marL="1828800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–"/>
              <a:defRPr b="0" i="0" sz="36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457200" lvl="4" marL="2286000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»"/>
              <a:defRPr b="0" i="0" sz="36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457200" lvl="5" marL="2743200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457200" lvl="6" marL="3200400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457200" lvl="7" marL="3657600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457200" lvl="8" marL="4114800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90" name="Google Shape;890;p53"/>
          <p:cNvSpPr txBox="1"/>
          <p:nvPr>
            <p:ph idx="11" type="ftr"/>
          </p:nvPr>
        </p:nvSpPr>
        <p:spPr>
          <a:xfrm>
            <a:off x="10507991" y="9463858"/>
            <a:ext cx="5790697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rgbClr val="898989"/>
                </a:solidFill>
                <a:latin typeface="Ultra"/>
                <a:ea typeface="Ultra"/>
                <a:cs typeface="Ultra"/>
                <a:sym typeface="Ultr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91" name="Google Shape;891;p53"/>
          <p:cNvSpPr/>
          <p:nvPr/>
        </p:nvSpPr>
        <p:spPr>
          <a:xfrm>
            <a:off x="2333099" y="1358472"/>
            <a:ext cx="576064" cy="57606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92" name="Google Shape;892;p53"/>
          <p:cNvSpPr/>
          <p:nvPr/>
        </p:nvSpPr>
        <p:spPr>
          <a:xfrm>
            <a:off x="47390" y="0"/>
            <a:ext cx="1368152" cy="1021905"/>
          </a:xfrm>
          <a:custGeom>
            <a:rect b="b" l="l" r="r" t="t"/>
            <a:pathLst>
              <a:path extrusionOk="0" h="1021905" w="1368152">
                <a:moveTo>
                  <a:pt x="92597" y="0"/>
                </a:moveTo>
                <a:lnTo>
                  <a:pt x="1275555" y="0"/>
                </a:lnTo>
                <a:cubicBezTo>
                  <a:pt x="1335432" y="98498"/>
                  <a:pt x="1368152" y="214342"/>
                  <a:pt x="1368152" y="337829"/>
                </a:cubicBezTo>
                <a:cubicBezTo>
                  <a:pt x="1368152" y="715634"/>
                  <a:pt x="1061881" y="1021905"/>
                  <a:pt x="684076" y="1021905"/>
                </a:cubicBezTo>
                <a:cubicBezTo>
                  <a:pt x="306271" y="1021905"/>
                  <a:pt x="0" y="715634"/>
                  <a:pt x="0" y="337829"/>
                </a:cubicBezTo>
                <a:cubicBezTo>
                  <a:pt x="0" y="214342"/>
                  <a:pt x="32720" y="98498"/>
                  <a:pt x="9259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93" name="Google Shape;893;p53"/>
          <p:cNvSpPr/>
          <p:nvPr/>
        </p:nvSpPr>
        <p:spPr>
          <a:xfrm>
            <a:off x="1022872" y="1021906"/>
            <a:ext cx="792088" cy="79208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94" name="Google Shape;894;p53"/>
          <p:cNvSpPr/>
          <p:nvPr/>
        </p:nvSpPr>
        <p:spPr>
          <a:xfrm>
            <a:off x="1811586" y="223637"/>
            <a:ext cx="992843" cy="99284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95" name="Google Shape;895;p53"/>
          <p:cNvSpPr/>
          <p:nvPr/>
        </p:nvSpPr>
        <p:spPr>
          <a:xfrm>
            <a:off x="16531653" y="9150345"/>
            <a:ext cx="434349" cy="434349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96" name="Google Shape;896;p53"/>
          <p:cNvSpPr/>
          <p:nvPr/>
        </p:nvSpPr>
        <p:spPr>
          <a:xfrm>
            <a:off x="17151170" y="9166572"/>
            <a:ext cx="1080120" cy="10801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97" name="Google Shape;897;p53"/>
          <p:cNvSpPr/>
          <p:nvPr/>
        </p:nvSpPr>
        <p:spPr>
          <a:xfrm>
            <a:off x="16289464" y="9704242"/>
            <a:ext cx="720080" cy="582759"/>
          </a:xfrm>
          <a:custGeom>
            <a:rect b="b" l="l" r="r" t="t"/>
            <a:pathLst>
              <a:path extrusionOk="0" h="582759" w="720080">
                <a:moveTo>
                  <a:pt x="360040" y="0"/>
                </a:moveTo>
                <a:cubicBezTo>
                  <a:pt x="558884" y="0"/>
                  <a:pt x="720080" y="161195"/>
                  <a:pt x="720080" y="360040"/>
                </a:cubicBezTo>
                <a:cubicBezTo>
                  <a:pt x="720080" y="444579"/>
                  <a:pt x="690944" y="522313"/>
                  <a:pt x="640920" y="582759"/>
                </a:cubicBezTo>
                <a:lnTo>
                  <a:pt x="79160" y="582759"/>
                </a:lnTo>
                <a:cubicBezTo>
                  <a:pt x="29136" y="522313"/>
                  <a:pt x="0" y="444579"/>
                  <a:pt x="0" y="360040"/>
                </a:cubicBezTo>
                <a:cubicBezTo>
                  <a:pt x="0" y="161195"/>
                  <a:pt x="161195" y="0"/>
                  <a:pt x="36004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98" name="Google Shape;898;p53"/>
          <p:cNvSpPr txBox="1"/>
          <p:nvPr>
            <p:ph idx="12" type="sldNum"/>
          </p:nvPr>
        </p:nvSpPr>
        <p:spPr>
          <a:xfrm>
            <a:off x="17151170" y="9432788"/>
            <a:ext cx="1080120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  <p:sldLayoutId id="2147483709" r:id="rId12"/>
    <p:sldLayoutId id="2147483710" r:id="rId13"/>
    <p:sldLayoutId id="2147483711" r:id="rId14"/>
    <p:sldLayoutId id="2147483712" r:id="rId15"/>
    <p:sldLayoutId id="2147483713" r:id="rId16"/>
    <p:sldLayoutId id="2147483714" r:id="rId17"/>
    <p:sldLayoutId id="2147483715" r:id="rId18"/>
    <p:sldLayoutId id="2147483716" r:id="rId19"/>
    <p:sldLayoutId id="2147483717" r:id="rId20"/>
    <p:sldLayoutId id="2147483718" r:id="rId21"/>
    <p:sldLayoutId id="2147483719" r:id="rId22"/>
    <p:sldLayoutId id="2147483720" r:id="rId23"/>
    <p:sldLayoutId id="2147483721" r:id="rId24"/>
    <p:sldLayoutId id="2147483722" r:id="rId25"/>
    <p:sldLayoutId id="2147483723" r:id="rId26"/>
    <p:sldLayoutId id="2147483724" r:id="rId27"/>
    <p:sldLayoutId id="2147483725" r:id="rId28"/>
    <p:sldLayoutId id="2147483726" r:id="rId29"/>
    <p:sldLayoutId id="2147483727" r:id="rId30"/>
    <p:sldLayoutId id="2147483728" r:id="rId31"/>
    <p:sldLayoutId id="2147483729" r:id="rId32"/>
    <p:sldLayoutId id="2147483730" r:id="rId33"/>
    <p:sldLayoutId id="2147483731" r:id="rId34"/>
    <p:sldLayoutId id="2147483732" r:id="rId35"/>
    <p:sldLayoutId id="2147483733" r:id="rId36"/>
    <p:sldLayoutId id="2147483734" r:id="rId37"/>
    <p:sldLayoutId id="2147483735" r:id="rId38"/>
    <p:sldLayoutId id="2147483736" r:id="rId39"/>
    <p:sldLayoutId id="2147483737" r:id="rId40"/>
    <p:sldLayoutId id="2147483738" r:id="rId41"/>
    <p:sldLayoutId id="2147483739" r:id="rId42"/>
  </p:sldLayoutIdLs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8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400"/>
                                        <p:tgtEl>
                                          <p:spTgt spid="8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8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400"/>
                                        <p:tgtEl>
                                          <p:spTgt spid="8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8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400"/>
                                        <p:tgtEl>
                                          <p:spTgt spid="8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8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400"/>
                                        <p:tgtEl>
                                          <p:spTgt spid="8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8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400"/>
                                        <p:tgtEl>
                                          <p:spTgt spid="8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8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400"/>
                                        <p:tgtEl>
                                          <p:spTgt spid="8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8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400"/>
                                        <p:tgtEl>
                                          <p:spTgt spid="8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Relationship Id="rId4" Type="http://schemas.openxmlformats.org/officeDocument/2006/relationships/image" Target="../media/image39.png"/><Relationship Id="rId5" Type="http://schemas.openxmlformats.org/officeDocument/2006/relationships/image" Target="../media/image31.png"/><Relationship Id="rId6" Type="http://schemas.openxmlformats.org/officeDocument/2006/relationships/image" Target="../media/image2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9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0.jpg"/><Relationship Id="rId4" Type="http://schemas.openxmlformats.org/officeDocument/2006/relationships/image" Target="../media/image18.png"/><Relationship Id="rId5" Type="http://schemas.openxmlformats.org/officeDocument/2006/relationships/image" Target="../media/image23.png"/><Relationship Id="rId6" Type="http://schemas.openxmlformats.org/officeDocument/2006/relationships/image" Target="../media/image3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8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png"/><Relationship Id="rId4" Type="http://schemas.openxmlformats.org/officeDocument/2006/relationships/image" Target="../media/image2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6.jpg"/><Relationship Id="rId4" Type="http://schemas.openxmlformats.org/officeDocument/2006/relationships/image" Target="../media/image21.jpg"/><Relationship Id="rId5" Type="http://schemas.openxmlformats.org/officeDocument/2006/relationships/image" Target="../media/image27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4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5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2.jpg"/><Relationship Id="rId4" Type="http://schemas.openxmlformats.org/officeDocument/2006/relationships/image" Target="../media/image41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5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2.jpg"/><Relationship Id="rId4" Type="http://schemas.openxmlformats.org/officeDocument/2006/relationships/image" Target="../media/image41.jp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4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0.jpg"/><Relationship Id="rId4" Type="http://schemas.openxmlformats.org/officeDocument/2006/relationships/image" Target="../media/image43.jpg"/><Relationship Id="rId5" Type="http://schemas.openxmlformats.org/officeDocument/2006/relationships/image" Target="../media/image38.jp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6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3.jp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7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5.jp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5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5.jpg"/><Relationship Id="rId4" Type="http://schemas.openxmlformats.org/officeDocument/2006/relationships/image" Target="../media/image34.jp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6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6.jp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4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5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0" name="Shape 2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1" name="Google Shape;2041;p96"/>
          <p:cNvSpPr txBox="1"/>
          <p:nvPr>
            <p:ph type="ctrTitle"/>
          </p:nvPr>
        </p:nvSpPr>
        <p:spPr>
          <a:xfrm>
            <a:off x="1746675" y="3972975"/>
            <a:ext cx="15173400" cy="9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600"/>
              <a:buFont typeface="Ultra"/>
              <a:buNone/>
            </a:pPr>
            <a:r>
              <a:rPr lang="en-US" sz="5900"/>
              <a:t>cross cultural communication</a:t>
            </a:r>
            <a:endParaRPr sz="5900"/>
          </a:p>
        </p:txBody>
      </p:sp>
      <p:sp>
        <p:nvSpPr>
          <p:cNvPr id="2042" name="Google Shape;2042;p96"/>
          <p:cNvSpPr txBox="1"/>
          <p:nvPr>
            <p:ph idx="1" type="subTitle"/>
          </p:nvPr>
        </p:nvSpPr>
        <p:spPr>
          <a:xfrm>
            <a:off x="1366342" y="8527876"/>
            <a:ext cx="15553728" cy="1512168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rm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2000"/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rgbClr val="898989"/>
              </a:buClr>
              <a:buSzPts val="2000"/>
              <a:buNone/>
            </a:pPr>
            <a:r>
              <a:t/>
            </a:r>
            <a:endParaRPr/>
          </a:p>
        </p:txBody>
      </p:sp>
      <p:sp>
        <p:nvSpPr>
          <p:cNvPr id="2043" name="Google Shape;2043;p96"/>
          <p:cNvSpPr txBox="1"/>
          <p:nvPr>
            <p:ph idx="2" type="body"/>
          </p:nvPr>
        </p:nvSpPr>
        <p:spPr>
          <a:xfrm>
            <a:off x="1366304" y="4929065"/>
            <a:ext cx="15553800" cy="864000"/>
          </a:xfrm>
          <a:prstGeom prst="rect">
            <a:avLst/>
          </a:prstGeom>
          <a:noFill/>
          <a:ln>
            <a:noFill/>
          </a:ln>
        </p:spPr>
        <p:txBody>
          <a:bodyPr anchorCtr="0" anchor="b" bIns="81625" lIns="163275" spcFirstLastPara="1" rIns="163275" wrap="square" tIns="81625">
            <a:noAutofit/>
          </a:bodyPr>
          <a:lstStyle/>
          <a:p>
            <a:pPr indent="0" lvl="0" marL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</a:pPr>
            <a:r>
              <a:rPr lang="en-US"/>
              <a:t>                  </a:t>
            </a:r>
            <a:r>
              <a:rPr lang="en-US" sz="4700"/>
              <a:t>intercultural considerations</a:t>
            </a:r>
            <a:endParaRPr sz="4700"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4" name="Shape 2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5" name="Google Shape;2115;p105"/>
          <p:cNvSpPr txBox="1"/>
          <p:nvPr>
            <p:ph type="title"/>
          </p:nvPr>
        </p:nvSpPr>
        <p:spPr>
          <a:xfrm>
            <a:off x="1444700" y="2951025"/>
            <a:ext cx="6319200" cy="1748700"/>
          </a:xfrm>
          <a:prstGeom prst="rect">
            <a:avLst/>
          </a:prstGeom>
        </p:spPr>
        <p:txBody>
          <a:bodyPr anchorCtr="0" anchor="ctr" bIns="81625" lIns="163275" spcFirstLastPara="1" rIns="163275" wrap="square" tIns="816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/>
              <a:t>Why stereotyping ?</a:t>
            </a:r>
            <a:endParaRPr sz="5000"/>
          </a:p>
        </p:txBody>
      </p:sp>
      <p:sp>
        <p:nvSpPr>
          <p:cNvPr id="2116" name="Google Shape;2116;p105"/>
          <p:cNvSpPr txBox="1"/>
          <p:nvPr>
            <p:ph idx="1" type="body"/>
          </p:nvPr>
        </p:nvSpPr>
        <p:spPr>
          <a:xfrm>
            <a:off x="9156331" y="4293198"/>
            <a:ext cx="7763700" cy="3082500"/>
          </a:xfrm>
          <a:prstGeom prst="rect">
            <a:avLst/>
          </a:prstGeom>
        </p:spPr>
        <p:txBody>
          <a:bodyPr anchorCtr="0" anchor="t" bIns="81625" lIns="163275" spcFirstLastPara="1" rIns="163275" wrap="square" tIns="81625">
            <a:norm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5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     We stereotype because of our tendency to categorize everything and everyone around us.</a:t>
            </a:r>
            <a:endParaRPr sz="3150">
              <a:solidFill>
                <a:srgbClr val="1155C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7" name="Google Shape;2117;p105"/>
          <p:cNvSpPr txBox="1"/>
          <p:nvPr>
            <p:ph idx="12" type="sldNum"/>
          </p:nvPr>
        </p:nvSpPr>
        <p:spPr>
          <a:xfrm>
            <a:off x="17136094" y="9432788"/>
            <a:ext cx="1080000" cy="547800"/>
          </a:xfrm>
          <a:prstGeom prst="rect">
            <a:avLst/>
          </a:prstGeom>
        </p:spPr>
        <p:txBody>
          <a:bodyPr anchorCtr="0" anchor="ctr" bIns="81625" lIns="163275" spcFirstLastPara="1" rIns="163275" wrap="square" tIns="816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2" name="Shape 2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3" name="Google Shape;2123;p106"/>
          <p:cNvSpPr txBox="1"/>
          <p:nvPr>
            <p:ph type="title"/>
          </p:nvPr>
        </p:nvSpPr>
        <p:spPr>
          <a:xfrm>
            <a:off x="884800" y="928167"/>
            <a:ext cx="16516800" cy="1703100"/>
          </a:xfrm>
          <a:prstGeom prst="rect">
            <a:avLst/>
          </a:prstGeom>
        </p:spPr>
        <p:txBody>
          <a:bodyPr anchorCtr="0" anchor="ctr" bIns="81625" lIns="163275" spcFirstLastPara="1" rIns="163275" wrap="square" tIns="816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sz="6940"/>
              <a:t>S</a:t>
            </a:r>
            <a:r>
              <a:rPr lang="en-US" sz="6940"/>
              <a:t>tages of actions that lead to creation of stereotypes</a:t>
            </a:r>
            <a:endParaRPr sz="6940"/>
          </a:p>
        </p:txBody>
      </p:sp>
      <p:sp>
        <p:nvSpPr>
          <p:cNvPr id="2124" name="Google Shape;2124;p106"/>
          <p:cNvSpPr txBox="1"/>
          <p:nvPr>
            <p:ph idx="1" type="body"/>
          </p:nvPr>
        </p:nvSpPr>
        <p:spPr>
          <a:xfrm>
            <a:off x="825150" y="5827591"/>
            <a:ext cx="3458700" cy="936000"/>
          </a:xfrm>
          <a:prstGeom prst="rect">
            <a:avLst/>
          </a:prstGeom>
        </p:spPr>
        <p:txBody>
          <a:bodyPr anchorCtr="0" anchor="b" bIns="81625" lIns="163275" spcFirstLastPara="1" rIns="163275" wrap="square" tIns="816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770"/>
              <a:buNone/>
            </a:pPr>
            <a:r>
              <a:rPr lang="en-US" sz="2820"/>
              <a:t>Formation of US” and “</a:t>
            </a:r>
            <a:r>
              <a:rPr lang="en-US" sz="2820"/>
              <a:t>THEM</a:t>
            </a:r>
            <a:r>
              <a:rPr lang="en-US" sz="2820"/>
              <a:t>” Groups</a:t>
            </a:r>
            <a:endParaRPr sz="2820"/>
          </a:p>
        </p:txBody>
      </p:sp>
      <p:sp>
        <p:nvSpPr>
          <p:cNvPr id="2125" name="Google Shape;2125;p106"/>
          <p:cNvSpPr txBox="1"/>
          <p:nvPr>
            <p:ph idx="12" type="sldNum"/>
          </p:nvPr>
        </p:nvSpPr>
        <p:spPr>
          <a:xfrm>
            <a:off x="17136094" y="9432788"/>
            <a:ext cx="1080000" cy="547800"/>
          </a:xfrm>
          <a:prstGeom prst="rect">
            <a:avLst/>
          </a:prstGeom>
        </p:spPr>
        <p:txBody>
          <a:bodyPr anchorCtr="0" anchor="ctr" bIns="81625" lIns="163275" spcFirstLastPara="1" rIns="163275" wrap="square" tIns="816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26" name="Google Shape;2126;p106"/>
          <p:cNvSpPr txBox="1"/>
          <p:nvPr>
            <p:ph idx="3" type="body"/>
          </p:nvPr>
        </p:nvSpPr>
        <p:spPr>
          <a:xfrm>
            <a:off x="5145628" y="5703416"/>
            <a:ext cx="3458700" cy="936000"/>
          </a:xfrm>
          <a:prstGeom prst="rect">
            <a:avLst/>
          </a:prstGeom>
        </p:spPr>
        <p:txBody>
          <a:bodyPr anchorCtr="0" anchor="b" bIns="81625" lIns="163275" spcFirstLastPara="1" rIns="163275" wrap="square" tIns="816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770"/>
              <a:buNone/>
            </a:pPr>
            <a:r>
              <a:rPr lang="en-US" sz="2820"/>
              <a:t>Preference for the In-group</a:t>
            </a:r>
            <a:endParaRPr sz="2820"/>
          </a:p>
        </p:txBody>
      </p:sp>
      <p:sp>
        <p:nvSpPr>
          <p:cNvPr id="2127" name="Google Shape;2127;p106"/>
          <p:cNvSpPr txBox="1"/>
          <p:nvPr>
            <p:ph idx="5" type="body"/>
          </p:nvPr>
        </p:nvSpPr>
        <p:spPr>
          <a:xfrm>
            <a:off x="9469083" y="5827591"/>
            <a:ext cx="3458700" cy="936000"/>
          </a:xfrm>
          <a:prstGeom prst="rect">
            <a:avLst/>
          </a:prstGeom>
        </p:spPr>
        <p:txBody>
          <a:bodyPr anchorCtr="0" anchor="b" bIns="81625" lIns="163275" spcFirstLastPara="1" rIns="163275" wrap="square" tIns="816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770"/>
              <a:buNone/>
            </a:pPr>
            <a:r>
              <a:rPr lang="en-US" sz="2820"/>
              <a:t>Illusion of Out-group Homogeneity</a:t>
            </a:r>
            <a:endParaRPr sz="2820"/>
          </a:p>
        </p:txBody>
      </p:sp>
      <p:sp>
        <p:nvSpPr>
          <p:cNvPr id="2128" name="Google Shape;2128;p106"/>
          <p:cNvSpPr txBox="1"/>
          <p:nvPr>
            <p:ph idx="7" type="body"/>
          </p:nvPr>
        </p:nvSpPr>
        <p:spPr>
          <a:xfrm>
            <a:off x="13792536" y="5703416"/>
            <a:ext cx="3458700" cy="936000"/>
          </a:xfrm>
          <a:prstGeom prst="rect">
            <a:avLst/>
          </a:prstGeom>
        </p:spPr>
        <p:txBody>
          <a:bodyPr anchorCtr="0" anchor="b" bIns="81625" lIns="163275" spcFirstLastPara="1" rIns="163275" wrap="square" tIns="816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770"/>
              <a:buNone/>
            </a:pPr>
            <a:r>
              <a:rPr lang="en-US" sz="2820"/>
              <a:t>Expectancy of confirmation</a:t>
            </a:r>
            <a:endParaRPr sz="282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3" name="Shape 2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4" name="Google Shape;2134;p107"/>
          <p:cNvSpPr txBox="1"/>
          <p:nvPr>
            <p:ph type="title"/>
          </p:nvPr>
        </p:nvSpPr>
        <p:spPr>
          <a:xfrm>
            <a:off x="9575254" y="1364343"/>
            <a:ext cx="7991100" cy="3096900"/>
          </a:xfrm>
          <a:prstGeom prst="rect">
            <a:avLst/>
          </a:prstGeom>
        </p:spPr>
        <p:txBody>
          <a:bodyPr anchorCtr="0" anchor="b" bIns="81625" lIns="163275" spcFirstLastPara="1" rIns="163275" wrap="square" tIns="816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And that leads to:</a:t>
            </a:r>
            <a:endParaRPr/>
          </a:p>
        </p:txBody>
      </p:sp>
      <p:sp>
        <p:nvSpPr>
          <p:cNvPr id="2135" name="Google Shape;2135;p107"/>
          <p:cNvSpPr txBox="1"/>
          <p:nvPr>
            <p:ph idx="1" type="body"/>
          </p:nvPr>
        </p:nvSpPr>
        <p:spPr>
          <a:xfrm>
            <a:off x="9593943" y="4702627"/>
            <a:ext cx="7996200" cy="3018900"/>
          </a:xfrm>
          <a:prstGeom prst="rect">
            <a:avLst/>
          </a:prstGeom>
        </p:spPr>
        <p:txBody>
          <a:bodyPr anchorCtr="0" anchor="t" bIns="81625" lIns="163275" spcFirstLastPara="1" rIns="163275" wrap="square" tIns="816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E69138"/>
                </a:solidFill>
              </a:rPr>
              <a:t>Barriers to effective multicultural communication….</a:t>
            </a:r>
            <a:endParaRPr sz="3600">
              <a:solidFill>
                <a:srgbClr val="E69138"/>
              </a:solidFill>
            </a:endParaRPr>
          </a:p>
        </p:txBody>
      </p:sp>
      <p:sp>
        <p:nvSpPr>
          <p:cNvPr id="2136" name="Google Shape;2136;p107"/>
          <p:cNvSpPr txBox="1"/>
          <p:nvPr>
            <p:ph idx="12" type="sldNum"/>
          </p:nvPr>
        </p:nvSpPr>
        <p:spPr>
          <a:xfrm>
            <a:off x="17136094" y="9432788"/>
            <a:ext cx="1080000" cy="547800"/>
          </a:xfrm>
          <a:prstGeom prst="rect">
            <a:avLst/>
          </a:prstGeom>
        </p:spPr>
        <p:txBody>
          <a:bodyPr anchorCtr="0" anchor="ctr" bIns="81625" lIns="163275" spcFirstLastPara="1" rIns="163275" wrap="square" tIns="816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37" name="Google Shape;2137;p107"/>
          <p:cNvSpPr/>
          <p:nvPr>
            <p:ph idx="2" type="pic"/>
          </p:nvPr>
        </p:nvSpPr>
        <p:spPr>
          <a:xfrm>
            <a:off x="-1" y="0"/>
            <a:ext cx="8999100" cy="10287000"/>
          </a:xfrm>
          <a:prstGeom prst="rect">
            <a:avLst/>
          </a:prstGeom>
        </p:spPr>
      </p:sp>
      <p:pic>
        <p:nvPicPr>
          <p:cNvPr id="2138" name="Google Shape;2138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8999101" cy="10287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2" name="Shape 2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3" name="Google Shape;2143;p108"/>
          <p:cNvSpPr txBox="1"/>
          <p:nvPr>
            <p:ph type="title"/>
          </p:nvPr>
        </p:nvSpPr>
        <p:spPr>
          <a:xfrm>
            <a:off x="5862925" y="2579375"/>
            <a:ext cx="12792600" cy="1350900"/>
          </a:xfrm>
          <a:prstGeom prst="rect">
            <a:avLst/>
          </a:prstGeom>
          <a:noFill/>
          <a:ln>
            <a:noFill/>
          </a:ln>
        </p:spPr>
        <p:txBody>
          <a:bodyPr anchorCtr="0" anchor="b" bIns="81625" lIns="163275" spcFirstLastPara="1" rIns="163275" wrap="square" tIns="816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Ultra"/>
              <a:buNone/>
            </a:pPr>
            <a:r>
              <a:rPr lang="en-US"/>
              <a:t>Cultural values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4" name="Google Shape;2144;p108"/>
          <p:cNvSpPr txBox="1"/>
          <p:nvPr>
            <p:ph idx="12" type="sldNum"/>
          </p:nvPr>
        </p:nvSpPr>
        <p:spPr>
          <a:xfrm>
            <a:off x="17136094" y="9432788"/>
            <a:ext cx="10800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push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9" name="Shape 2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" name="Google Shape;2150;p109"/>
          <p:cNvSpPr txBox="1"/>
          <p:nvPr>
            <p:ph type="title"/>
          </p:nvPr>
        </p:nvSpPr>
        <p:spPr>
          <a:xfrm>
            <a:off x="674075" y="2916275"/>
            <a:ext cx="7553100" cy="1748700"/>
          </a:xfrm>
          <a:prstGeom prst="rect">
            <a:avLst/>
          </a:prstGeom>
        </p:spPr>
        <p:txBody>
          <a:bodyPr anchorCtr="0" anchor="ctr" bIns="81625" lIns="163275" spcFirstLastPara="1" rIns="163275" wrap="square" tIns="816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/>
              <a:t>Cultural values</a:t>
            </a:r>
            <a:endParaRPr sz="5000"/>
          </a:p>
        </p:txBody>
      </p:sp>
      <p:sp>
        <p:nvSpPr>
          <p:cNvPr id="2151" name="Google Shape;2151;p109"/>
          <p:cNvSpPr txBox="1"/>
          <p:nvPr>
            <p:ph idx="1" type="body"/>
          </p:nvPr>
        </p:nvSpPr>
        <p:spPr>
          <a:xfrm>
            <a:off x="9156331" y="4293198"/>
            <a:ext cx="7763700" cy="3082500"/>
          </a:xfrm>
          <a:prstGeom prst="rect">
            <a:avLst/>
          </a:prstGeom>
        </p:spPr>
        <p:txBody>
          <a:bodyPr anchorCtr="0" anchor="t" bIns="81625" lIns="163275" spcFirstLastPara="1" rIns="163275" wrap="square" tIns="81625">
            <a:normAutofit lnSpcReduction="10000"/>
          </a:bodyPr>
          <a:lstStyle/>
          <a:p>
            <a:pPr indent="45720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5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A series of principles and values passed on generation after generation by our ancestors, decides how a person of that culture will behave and how they will lead their lives.</a:t>
            </a:r>
            <a:endParaRPr sz="2850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50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50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</a:t>
            </a:r>
            <a:endParaRPr sz="2850">
              <a:solidFill>
                <a:srgbClr val="1155C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50">
              <a:solidFill>
                <a:srgbClr val="1155C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2" name="Google Shape;2152;p109"/>
          <p:cNvSpPr txBox="1"/>
          <p:nvPr>
            <p:ph idx="12" type="sldNum"/>
          </p:nvPr>
        </p:nvSpPr>
        <p:spPr>
          <a:xfrm>
            <a:off x="17136094" y="9432788"/>
            <a:ext cx="1080000" cy="547800"/>
          </a:xfrm>
          <a:prstGeom prst="rect">
            <a:avLst/>
          </a:prstGeom>
        </p:spPr>
        <p:txBody>
          <a:bodyPr anchorCtr="0" anchor="ctr" bIns="81625" lIns="163275" spcFirstLastPara="1" rIns="163275" wrap="square" tIns="816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7" name="Shape 2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8" name="Google Shape;2158;p110"/>
          <p:cNvSpPr txBox="1"/>
          <p:nvPr>
            <p:ph idx="12" type="sldNum"/>
          </p:nvPr>
        </p:nvSpPr>
        <p:spPr>
          <a:xfrm>
            <a:off x="17151170" y="9432788"/>
            <a:ext cx="1080000" cy="547800"/>
          </a:xfrm>
          <a:prstGeom prst="rect">
            <a:avLst/>
          </a:prstGeom>
        </p:spPr>
        <p:txBody>
          <a:bodyPr anchorCtr="0" anchor="ctr" bIns="81625" lIns="163275" spcFirstLastPara="1" rIns="163275" wrap="square" tIns="816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59" name="Google Shape;2159;p110"/>
          <p:cNvSpPr txBox="1"/>
          <p:nvPr/>
        </p:nvSpPr>
        <p:spPr>
          <a:xfrm>
            <a:off x="4001275" y="649050"/>
            <a:ext cx="104607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5600">
                <a:solidFill>
                  <a:srgbClr val="206375"/>
                </a:solidFill>
                <a:latin typeface="Open Sans"/>
                <a:ea typeface="Open Sans"/>
                <a:cs typeface="Open Sans"/>
                <a:sym typeface="Open Sans"/>
              </a:rPr>
              <a:t>Importance of cultural values</a:t>
            </a:r>
            <a:endParaRPr b="1" i="1" sz="5600">
              <a:solidFill>
                <a:srgbClr val="206375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160" name="Google Shape;2160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3875" y="4115250"/>
            <a:ext cx="8062800" cy="140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1" name="Google Shape;2161;p1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67575" y="4972750"/>
            <a:ext cx="3419475" cy="1895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2" name="Google Shape;2162;p1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9050" y="3885625"/>
            <a:ext cx="4343400" cy="156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3" name="Google Shape;2163;p11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469525" y="3904425"/>
            <a:ext cx="5505450" cy="320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8" name="Shape 2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9" name="Google Shape;2169;p111"/>
          <p:cNvSpPr txBox="1"/>
          <p:nvPr>
            <p:ph idx="12" type="sldNum"/>
          </p:nvPr>
        </p:nvSpPr>
        <p:spPr>
          <a:xfrm>
            <a:off x="17136094" y="9432788"/>
            <a:ext cx="1080000" cy="547800"/>
          </a:xfrm>
          <a:prstGeom prst="rect">
            <a:avLst/>
          </a:prstGeom>
        </p:spPr>
        <p:txBody>
          <a:bodyPr anchorCtr="0" anchor="ctr" bIns="81625" lIns="163275" spcFirstLastPara="1" rIns="163275" wrap="square" tIns="816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70" name="Google Shape;2170;p111"/>
          <p:cNvSpPr/>
          <p:nvPr>
            <p:ph idx="1" type="body"/>
          </p:nvPr>
        </p:nvSpPr>
        <p:spPr>
          <a:xfrm>
            <a:off x="9593943" y="2486299"/>
            <a:ext cx="7996200" cy="5314500"/>
          </a:xfrm>
          <a:prstGeom prst="ellipse">
            <a:avLst/>
          </a:prstGeom>
        </p:spPr>
        <p:txBody>
          <a:bodyPr anchorCtr="0" anchor="ctr" bIns="81625" lIns="163275" spcFirstLastPara="1" rIns="163275" wrap="square" tIns="81625">
            <a:noAutofit/>
          </a:bodyPr>
          <a:lstStyle/>
          <a:p>
            <a:pPr indent="-419100" lvl="0" marL="457200" rtl="0" algn="l">
              <a:spcBef>
                <a:spcPts val="1200"/>
              </a:spcBef>
              <a:spcAft>
                <a:spcPts val="0"/>
              </a:spcAft>
              <a:buClr>
                <a:srgbClr val="3194AF"/>
              </a:buClr>
              <a:buSzPts val="3000"/>
              <a:buChar char="-"/>
            </a:pPr>
            <a:r>
              <a:rPr lang="en-US" sz="3000">
                <a:solidFill>
                  <a:srgbClr val="3194AF"/>
                </a:solidFill>
              </a:rPr>
              <a:t>Individualism vs. Collectivism</a:t>
            </a:r>
            <a:endParaRPr sz="3000">
              <a:solidFill>
                <a:srgbClr val="3194AF"/>
              </a:solidFill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3194AF"/>
              </a:buClr>
              <a:buSzPts val="3000"/>
              <a:buChar char="-"/>
            </a:pPr>
            <a:r>
              <a:rPr lang="en-US" sz="3000">
                <a:solidFill>
                  <a:srgbClr val="3194AF"/>
                </a:solidFill>
              </a:rPr>
              <a:t>Egalitarianism regarding gender</a:t>
            </a:r>
            <a:endParaRPr sz="3000">
              <a:solidFill>
                <a:srgbClr val="3194AF"/>
              </a:solidFill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3194AF"/>
              </a:buClr>
              <a:buSzPts val="3000"/>
              <a:buChar char="-"/>
            </a:pPr>
            <a:r>
              <a:rPr lang="en-US" sz="3000">
                <a:solidFill>
                  <a:srgbClr val="3194AF"/>
                </a:solidFill>
              </a:rPr>
              <a:t>Humane attitude</a:t>
            </a:r>
            <a:endParaRPr sz="3000">
              <a:solidFill>
                <a:srgbClr val="3194AF"/>
              </a:solidFill>
            </a:endParaRPr>
          </a:p>
        </p:txBody>
      </p:sp>
      <p:sp>
        <p:nvSpPr>
          <p:cNvPr id="2171" name="Google Shape;2171;p111"/>
          <p:cNvSpPr txBox="1"/>
          <p:nvPr>
            <p:ph type="title"/>
          </p:nvPr>
        </p:nvSpPr>
        <p:spPr>
          <a:xfrm>
            <a:off x="610767" y="1173479"/>
            <a:ext cx="7920900" cy="8208000"/>
          </a:xfrm>
          <a:prstGeom prst="rect">
            <a:avLst/>
          </a:prstGeom>
        </p:spPr>
        <p:txBody>
          <a:bodyPr anchorCtr="0" anchor="ctr" bIns="81625" lIns="163275" spcFirstLastPara="1" rIns="163275" wrap="square" tIns="816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500"/>
              <a:t>National cultural values differences</a:t>
            </a:r>
            <a:endParaRPr sz="65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6" name="Shape 2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7" name="Google Shape;2177;p112"/>
          <p:cNvSpPr txBox="1"/>
          <p:nvPr>
            <p:ph idx="12" type="sldNum"/>
          </p:nvPr>
        </p:nvSpPr>
        <p:spPr>
          <a:xfrm>
            <a:off x="17136094" y="9432788"/>
            <a:ext cx="1080000" cy="547800"/>
          </a:xfrm>
          <a:prstGeom prst="rect">
            <a:avLst/>
          </a:prstGeom>
        </p:spPr>
        <p:txBody>
          <a:bodyPr anchorCtr="0" anchor="ctr" bIns="81625" lIns="163275" spcFirstLastPara="1" rIns="163275" wrap="square" tIns="816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78" name="Google Shape;2178;p112"/>
          <p:cNvSpPr txBox="1"/>
          <p:nvPr>
            <p:ph type="title"/>
          </p:nvPr>
        </p:nvSpPr>
        <p:spPr>
          <a:xfrm>
            <a:off x="9575254" y="829993"/>
            <a:ext cx="7991100" cy="4215000"/>
          </a:xfrm>
          <a:prstGeom prst="rect">
            <a:avLst/>
          </a:prstGeom>
        </p:spPr>
        <p:txBody>
          <a:bodyPr anchorCtr="0" anchor="b" bIns="81625" lIns="163275" spcFirstLastPara="1" rIns="163275" wrap="square" tIns="816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Avoiding violation of culture values</a:t>
            </a:r>
            <a:endParaRPr/>
          </a:p>
        </p:txBody>
      </p:sp>
      <p:sp>
        <p:nvSpPr>
          <p:cNvPr id="2179" name="Google Shape;2179;p112"/>
          <p:cNvSpPr txBox="1"/>
          <p:nvPr>
            <p:ph idx="1" type="body"/>
          </p:nvPr>
        </p:nvSpPr>
        <p:spPr>
          <a:xfrm>
            <a:off x="975093" y="5497339"/>
            <a:ext cx="7996200" cy="3018900"/>
          </a:xfrm>
          <a:prstGeom prst="rect">
            <a:avLst/>
          </a:prstGeom>
        </p:spPr>
        <p:txBody>
          <a:bodyPr anchorCtr="0" anchor="t" bIns="81625" lIns="163275" spcFirstLastPara="1" rIns="163275" wrap="square" tIns="81625">
            <a:noAutofit/>
          </a:bodyPr>
          <a:lstStyle/>
          <a:p>
            <a:pPr indent="-44450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400"/>
              <a:buChar char="➤"/>
            </a:pPr>
            <a:r>
              <a:rPr lang="en-US" sz="3400">
                <a:solidFill>
                  <a:srgbClr val="000000"/>
                </a:solidFill>
              </a:rPr>
              <a:t>Accepting the differences.</a:t>
            </a:r>
            <a:endParaRPr sz="3400">
              <a:solidFill>
                <a:srgbClr val="000000"/>
              </a:solidFill>
            </a:endParaRPr>
          </a:p>
          <a:p>
            <a:pPr indent="-444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Char char="➤"/>
            </a:pPr>
            <a:r>
              <a:rPr lang="en-US" sz="3400">
                <a:solidFill>
                  <a:srgbClr val="000000"/>
                </a:solidFill>
              </a:rPr>
              <a:t>Don’t underestimate the values and beliefs of others.</a:t>
            </a:r>
            <a:endParaRPr sz="34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4" name="Shape 2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5" name="Google Shape;2185;p113"/>
          <p:cNvSpPr txBox="1"/>
          <p:nvPr>
            <p:ph idx="12" type="sldNum"/>
          </p:nvPr>
        </p:nvSpPr>
        <p:spPr>
          <a:xfrm>
            <a:off x="17136094" y="9432788"/>
            <a:ext cx="1080000" cy="547800"/>
          </a:xfrm>
          <a:prstGeom prst="rect">
            <a:avLst/>
          </a:prstGeom>
        </p:spPr>
        <p:txBody>
          <a:bodyPr anchorCtr="0" anchor="ctr" bIns="81625" lIns="163275" spcFirstLastPara="1" rIns="163275" wrap="square" tIns="816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86" name="Google Shape;2186;p113"/>
          <p:cNvSpPr txBox="1"/>
          <p:nvPr>
            <p:ph type="title"/>
          </p:nvPr>
        </p:nvSpPr>
        <p:spPr>
          <a:xfrm>
            <a:off x="8351118" y="2695227"/>
            <a:ext cx="9577200" cy="1350900"/>
          </a:xfrm>
          <a:prstGeom prst="rect">
            <a:avLst/>
          </a:prstGeom>
        </p:spPr>
        <p:txBody>
          <a:bodyPr anchorCtr="0" anchor="b" bIns="81625" lIns="163275" spcFirstLastPara="1" rIns="163275" wrap="square" tIns="816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Culture Shock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1" name="Shape 2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2" name="Google Shape;2192;p114"/>
          <p:cNvSpPr txBox="1"/>
          <p:nvPr>
            <p:ph type="title"/>
          </p:nvPr>
        </p:nvSpPr>
        <p:spPr>
          <a:xfrm>
            <a:off x="1143475" y="3055275"/>
            <a:ext cx="6319200" cy="1748700"/>
          </a:xfrm>
          <a:prstGeom prst="rect">
            <a:avLst/>
          </a:prstGeom>
        </p:spPr>
        <p:txBody>
          <a:bodyPr anchorCtr="0" anchor="ctr" bIns="81625" lIns="163275" spcFirstLastPara="1" rIns="163275" wrap="square" tIns="816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/>
              <a:t> Culture shock</a:t>
            </a:r>
            <a:endParaRPr sz="5000"/>
          </a:p>
        </p:txBody>
      </p:sp>
      <p:sp>
        <p:nvSpPr>
          <p:cNvPr id="2193" name="Google Shape;2193;p114"/>
          <p:cNvSpPr txBox="1"/>
          <p:nvPr>
            <p:ph idx="1" type="body"/>
          </p:nvPr>
        </p:nvSpPr>
        <p:spPr>
          <a:xfrm>
            <a:off x="9156331" y="4293198"/>
            <a:ext cx="7763700" cy="3082500"/>
          </a:xfrm>
          <a:prstGeom prst="rect">
            <a:avLst/>
          </a:prstGeom>
        </p:spPr>
        <p:txBody>
          <a:bodyPr anchorCtr="0" anchor="t" bIns="81625" lIns="163275" spcFirstLastPara="1" rIns="163275" wrap="square" tIns="81625">
            <a:normAutofit/>
          </a:bodyPr>
          <a:lstStyle/>
          <a:p>
            <a:pPr indent="45720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5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Culture shock is a feeling of disorientation, annoyance, and/or hostility experienced when you visit a country with norms and traditions different from your own.</a:t>
            </a:r>
            <a:endParaRPr sz="3300">
              <a:solidFill>
                <a:srgbClr val="666666"/>
              </a:solidFill>
            </a:endParaRPr>
          </a:p>
        </p:txBody>
      </p:sp>
      <p:sp>
        <p:nvSpPr>
          <p:cNvPr id="2194" name="Google Shape;2194;p114"/>
          <p:cNvSpPr txBox="1"/>
          <p:nvPr>
            <p:ph idx="12" type="sldNum"/>
          </p:nvPr>
        </p:nvSpPr>
        <p:spPr>
          <a:xfrm>
            <a:off x="17136094" y="9432788"/>
            <a:ext cx="1080000" cy="547800"/>
          </a:xfrm>
          <a:prstGeom prst="rect">
            <a:avLst/>
          </a:prstGeom>
        </p:spPr>
        <p:txBody>
          <a:bodyPr anchorCtr="0" anchor="ctr" bIns="81625" lIns="163275" spcFirstLastPara="1" rIns="163275" wrap="square" tIns="816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8" name="Shape 2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9" name="Google Shape;2049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8286401" cy="10286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9" name="Shape 2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0" name="Google Shape;2200;p115"/>
          <p:cNvSpPr txBox="1"/>
          <p:nvPr>
            <p:ph type="title"/>
          </p:nvPr>
        </p:nvSpPr>
        <p:spPr>
          <a:xfrm>
            <a:off x="9280957" y="248400"/>
            <a:ext cx="8244300" cy="1203300"/>
          </a:xfrm>
          <a:prstGeom prst="rect">
            <a:avLst/>
          </a:prstGeom>
        </p:spPr>
        <p:txBody>
          <a:bodyPr anchorCtr="0" anchor="ctr" bIns="81625" lIns="163275" spcFirstLastPara="1" rIns="163275" wrap="square" tIns="816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culture shock</a:t>
            </a:r>
            <a:endParaRPr/>
          </a:p>
        </p:txBody>
      </p:sp>
      <p:sp>
        <p:nvSpPr>
          <p:cNvPr id="2201" name="Google Shape;2201;p115"/>
          <p:cNvSpPr txBox="1"/>
          <p:nvPr>
            <p:ph idx="1" type="body"/>
          </p:nvPr>
        </p:nvSpPr>
        <p:spPr>
          <a:xfrm>
            <a:off x="813675" y="3552224"/>
            <a:ext cx="3716100" cy="720000"/>
          </a:xfrm>
          <a:prstGeom prst="rect">
            <a:avLst/>
          </a:prstGeom>
        </p:spPr>
        <p:txBody>
          <a:bodyPr anchorCtr="0" anchor="t" bIns="81625" lIns="163275" spcFirstLastPara="1" rIns="163275" wrap="square" tIns="816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/>
              <a:t>Initial Euphoria (The honeymoon stage) </a:t>
            </a:r>
            <a:endParaRPr/>
          </a:p>
        </p:txBody>
      </p:sp>
      <p:sp>
        <p:nvSpPr>
          <p:cNvPr id="2202" name="Google Shape;2202;p115"/>
          <p:cNvSpPr txBox="1"/>
          <p:nvPr>
            <p:ph idx="12" type="sldNum"/>
          </p:nvPr>
        </p:nvSpPr>
        <p:spPr>
          <a:xfrm>
            <a:off x="17136094" y="9432788"/>
            <a:ext cx="1080000" cy="547800"/>
          </a:xfrm>
          <a:prstGeom prst="rect">
            <a:avLst/>
          </a:prstGeom>
        </p:spPr>
        <p:txBody>
          <a:bodyPr anchorCtr="0" anchor="ctr" bIns="81625" lIns="163275" spcFirstLastPara="1" rIns="163275" wrap="square" tIns="816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03" name="Google Shape;2203;p115"/>
          <p:cNvSpPr txBox="1"/>
          <p:nvPr>
            <p:ph idx="3" type="body"/>
          </p:nvPr>
        </p:nvSpPr>
        <p:spPr>
          <a:xfrm>
            <a:off x="5092230" y="3552224"/>
            <a:ext cx="3716100" cy="720000"/>
          </a:xfrm>
          <a:prstGeom prst="rect">
            <a:avLst/>
          </a:prstGeom>
        </p:spPr>
        <p:txBody>
          <a:bodyPr anchorCtr="0" anchor="t" bIns="81625" lIns="163275" spcFirstLastPara="1" rIns="163275" wrap="square" tIns="816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/>
              <a:t>Irritation and hostility (The negotiation stage)</a:t>
            </a:r>
            <a:endParaRPr/>
          </a:p>
        </p:txBody>
      </p:sp>
      <p:sp>
        <p:nvSpPr>
          <p:cNvPr id="2204" name="Google Shape;2204;p115"/>
          <p:cNvSpPr txBox="1"/>
          <p:nvPr>
            <p:ph idx="5" type="body"/>
          </p:nvPr>
        </p:nvSpPr>
        <p:spPr>
          <a:xfrm>
            <a:off x="9370785" y="3552224"/>
            <a:ext cx="3716100" cy="720000"/>
          </a:xfrm>
          <a:prstGeom prst="rect">
            <a:avLst/>
          </a:prstGeom>
        </p:spPr>
        <p:txBody>
          <a:bodyPr anchorCtr="0" anchor="t" bIns="81625" lIns="163275" spcFirstLastPara="1" rIns="163275" wrap="square" tIns="816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/>
              <a:t>Gradual understanding (The adjustment stage)</a:t>
            </a:r>
            <a:endParaRPr/>
          </a:p>
        </p:txBody>
      </p:sp>
      <p:sp>
        <p:nvSpPr>
          <p:cNvPr id="2205" name="Google Shape;2205;p115"/>
          <p:cNvSpPr txBox="1"/>
          <p:nvPr>
            <p:ph idx="7" type="body"/>
          </p:nvPr>
        </p:nvSpPr>
        <p:spPr>
          <a:xfrm>
            <a:off x="13678369" y="3552224"/>
            <a:ext cx="3695100" cy="720000"/>
          </a:xfrm>
          <a:prstGeom prst="rect">
            <a:avLst/>
          </a:prstGeom>
        </p:spPr>
        <p:txBody>
          <a:bodyPr anchorCtr="0" anchor="t" bIns="81625" lIns="163275" spcFirstLastPara="1" rIns="163275" wrap="square" tIns="816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/>
              <a:t>Adaption or biculturalism (The mastery stage)</a:t>
            </a:r>
            <a:endParaRPr/>
          </a:p>
        </p:txBody>
      </p:sp>
      <p:sp>
        <p:nvSpPr>
          <p:cNvPr id="2206" name="Google Shape;2206;p115"/>
          <p:cNvSpPr txBox="1"/>
          <p:nvPr>
            <p:ph idx="13" type="body"/>
          </p:nvPr>
        </p:nvSpPr>
        <p:spPr>
          <a:xfrm>
            <a:off x="9323316" y="1543100"/>
            <a:ext cx="8098800" cy="504000"/>
          </a:xfrm>
          <a:prstGeom prst="rect">
            <a:avLst/>
          </a:prstGeom>
        </p:spPr>
        <p:txBody>
          <a:bodyPr anchorCtr="0" anchor="t" bIns="81625" lIns="163275" spcFirstLastPara="1" rIns="163275" wrap="square" tIns="81625">
            <a:normAutofit fontScale="92500"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/>
              <a:t>Culture shock stages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1" name="Shape 2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2" name="Google Shape;2212;p116"/>
          <p:cNvSpPr txBox="1"/>
          <p:nvPr>
            <p:ph idx="12" type="sldNum"/>
          </p:nvPr>
        </p:nvSpPr>
        <p:spPr>
          <a:xfrm>
            <a:off x="17151170" y="9432788"/>
            <a:ext cx="1080000" cy="547800"/>
          </a:xfrm>
          <a:prstGeom prst="rect">
            <a:avLst/>
          </a:prstGeom>
        </p:spPr>
        <p:txBody>
          <a:bodyPr anchorCtr="0" anchor="ctr" bIns="81625" lIns="163275" spcFirstLastPara="1" rIns="163275" wrap="square" tIns="816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13" name="Google Shape;2213;p116"/>
          <p:cNvSpPr txBox="1"/>
          <p:nvPr/>
        </p:nvSpPr>
        <p:spPr>
          <a:xfrm>
            <a:off x="372875" y="428925"/>
            <a:ext cx="85956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latin typeface="Comic Sans MS"/>
                <a:ea typeface="Comic Sans MS"/>
                <a:cs typeface="Comic Sans MS"/>
                <a:sym typeface="Comic Sans MS"/>
              </a:rPr>
              <a:t>Common symptoms of culture shock</a:t>
            </a:r>
            <a:endParaRPr b="1" sz="32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2214" name="Google Shape;2214;p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0976" y="1849275"/>
            <a:ext cx="15957275" cy="6874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0" name="Google Shape;2220;p117"/>
          <p:cNvSpPr txBox="1"/>
          <p:nvPr>
            <p:ph idx="12" type="sldNum"/>
          </p:nvPr>
        </p:nvSpPr>
        <p:spPr>
          <a:xfrm>
            <a:off x="17136094" y="9432788"/>
            <a:ext cx="1080000" cy="547800"/>
          </a:xfrm>
          <a:prstGeom prst="rect">
            <a:avLst/>
          </a:prstGeom>
        </p:spPr>
        <p:txBody>
          <a:bodyPr anchorCtr="0" anchor="ctr" bIns="81625" lIns="163275" spcFirstLastPara="1" rIns="163275" wrap="square" tIns="816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21" name="Google Shape;2221;p117"/>
          <p:cNvSpPr txBox="1"/>
          <p:nvPr>
            <p:ph idx="1" type="body"/>
          </p:nvPr>
        </p:nvSpPr>
        <p:spPr>
          <a:xfrm>
            <a:off x="3761629" y="1313473"/>
            <a:ext cx="4389000" cy="720000"/>
          </a:xfrm>
          <a:prstGeom prst="rect">
            <a:avLst/>
          </a:prstGeom>
        </p:spPr>
        <p:txBody>
          <a:bodyPr anchorCtr="0" anchor="ctr" bIns="81625" lIns="163275" spcFirstLastPara="1" rIns="163275" wrap="square" tIns="81625">
            <a:no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Learn as much about your host country as possible.</a:t>
            </a:r>
            <a:endParaRPr sz="23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2" name="Google Shape;2222;p117"/>
          <p:cNvSpPr txBox="1"/>
          <p:nvPr>
            <p:ph idx="2" type="body"/>
          </p:nvPr>
        </p:nvSpPr>
        <p:spPr>
          <a:xfrm>
            <a:off x="9192416" y="3027044"/>
            <a:ext cx="4641300" cy="720000"/>
          </a:xfrm>
          <a:prstGeom prst="rect">
            <a:avLst/>
          </a:prstGeom>
        </p:spPr>
        <p:txBody>
          <a:bodyPr anchorCtr="0" anchor="ctr" bIns="81625" lIns="163275" spcFirstLastPara="1" rIns="163275" wrap="square" tIns="81625">
            <a:no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Set learning goals for your trip abroad.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3" name="Google Shape;2223;p117"/>
          <p:cNvSpPr txBox="1"/>
          <p:nvPr>
            <p:ph idx="5" type="body"/>
          </p:nvPr>
        </p:nvSpPr>
        <p:spPr>
          <a:xfrm>
            <a:off x="2884974" y="4767025"/>
            <a:ext cx="5828700" cy="720000"/>
          </a:xfrm>
          <a:prstGeom prst="rect">
            <a:avLst/>
          </a:prstGeom>
        </p:spPr>
        <p:txBody>
          <a:bodyPr anchorCtr="0" anchor="ctr" bIns="81625" lIns="163275" spcFirstLastPara="1" rIns="163275" wrap="square" tIns="81625">
            <a:no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Write down what you love when you first arrive, and look back later.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4" name="Google Shape;2224;p117"/>
          <p:cNvSpPr txBox="1"/>
          <p:nvPr>
            <p:ph idx="7" type="body"/>
          </p:nvPr>
        </p:nvSpPr>
        <p:spPr>
          <a:xfrm>
            <a:off x="9192430" y="6488811"/>
            <a:ext cx="4641300" cy="720000"/>
          </a:xfrm>
          <a:prstGeom prst="rect">
            <a:avLst/>
          </a:prstGeom>
        </p:spPr>
        <p:txBody>
          <a:bodyPr anchorCtr="0" anchor="ctr" bIns="81625" lIns="163275" spcFirstLastPara="1" rIns="163275" wrap="square" tIns="81625">
            <a:no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Get involved with local community.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5" name="Google Shape;2225;p117"/>
          <p:cNvSpPr txBox="1"/>
          <p:nvPr>
            <p:ph idx="9" type="body"/>
          </p:nvPr>
        </p:nvSpPr>
        <p:spPr>
          <a:xfrm>
            <a:off x="3703690" y="8220582"/>
            <a:ext cx="4389000" cy="720000"/>
          </a:xfrm>
          <a:prstGeom prst="rect">
            <a:avLst/>
          </a:prstGeom>
        </p:spPr>
        <p:txBody>
          <a:bodyPr anchorCtr="0" anchor="ctr" bIns="81625" lIns="163275" spcFirstLastPara="1" rIns="163275" wrap="square" tIns="81625">
            <a:no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Make an effort to learn the local language.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6" name="Google Shape;2226;p117"/>
          <p:cNvSpPr txBox="1"/>
          <p:nvPr>
            <p:ph type="title"/>
          </p:nvPr>
        </p:nvSpPr>
        <p:spPr>
          <a:xfrm>
            <a:off x="8713675" y="575350"/>
            <a:ext cx="9362700" cy="1203300"/>
          </a:xfrm>
          <a:prstGeom prst="rect">
            <a:avLst/>
          </a:prstGeom>
        </p:spPr>
        <p:txBody>
          <a:bodyPr anchorCtr="0" anchor="ctr" bIns="81625" lIns="163275" spcFirstLastPara="1" rIns="163275" wrap="square" tIns="816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500">
                <a:solidFill>
                  <a:srgbClr val="134F5C"/>
                </a:solidFill>
                <a:latin typeface="Comic Sans MS"/>
                <a:ea typeface="Comic Sans MS"/>
                <a:cs typeface="Comic Sans MS"/>
                <a:sym typeface="Comic Sans MS"/>
              </a:rPr>
              <a:t>Handling Culture Shock</a:t>
            </a:r>
            <a:endParaRPr b="1" sz="6500">
              <a:solidFill>
                <a:srgbClr val="134F5C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1" name="Shape 2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2" name="Google Shape;2232;p118"/>
          <p:cNvSpPr txBox="1"/>
          <p:nvPr>
            <p:ph idx="12" type="sldNum"/>
          </p:nvPr>
        </p:nvSpPr>
        <p:spPr>
          <a:xfrm>
            <a:off x="17136094" y="9432788"/>
            <a:ext cx="1080000" cy="547800"/>
          </a:xfrm>
          <a:prstGeom prst="rect">
            <a:avLst/>
          </a:prstGeom>
        </p:spPr>
        <p:txBody>
          <a:bodyPr anchorCtr="0" anchor="ctr" bIns="81625" lIns="163275" spcFirstLastPara="1" rIns="163275" wrap="square" tIns="816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33" name="Google Shape;2233;p118"/>
          <p:cNvSpPr txBox="1"/>
          <p:nvPr>
            <p:ph type="title"/>
          </p:nvPr>
        </p:nvSpPr>
        <p:spPr>
          <a:xfrm>
            <a:off x="8351118" y="2695227"/>
            <a:ext cx="9577200" cy="1350900"/>
          </a:xfrm>
          <a:prstGeom prst="rect">
            <a:avLst/>
          </a:prstGeom>
        </p:spPr>
        <p:txBody>
          <a:bodyPr anchorCtr="0" anchor="b" bIns="81625" lIns="163275" spcFirstLastPara="1" rIns="163275" wrap="square" tIns="816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Slang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8" name="Shape 2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9" name="Google Shape;2239;p119"/>
          <p:cNvSpPr txBox="1"/>
          <p:nvPr>
            <p:ph type="title"/>
          </p:nvPr>
        </p:nvSpPr>
        <p:spPr>
          <a:xfrm>
            <a:off x="2278775" y="2951025"/>
            <a:ext cx="6319200" cy="1748700"/>
          </a:xfrm>
          <a:prstGeom prst="rect">
            <a:avLst/>
          </a:prstGeom>
        </p:spPr>
        <p:txBody>
          <a:bodyPr anchorCtr="0" anchor="ctr" bIns="81625" lIns="163275" spcFirstLastPara="1" rIns="163275" wrap="square" tIns="816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/>
              <a:t>S</a:t>
            </a:r>
            <a:r>
              <a:rPr lang="en-US" sz="5000"/>
              <a:t>lang </a:t>
            </a:r>
            <a:endParaRPr sz="5000"/>
          </a:p>
        </p:txBody>
      </p:sp>
      <p:sp>
        <p:nvSpPr>
          <p:cNvPr id="2240" name="Google Shape;2240;p119"/>
          <p:cNvSpPr txBox="1"/>
          <p:nvPr>
            <p:ph idx="1" type="body"/>
          </p:nvPr>
        </p:nvSpPr>
        <p:spPr>
          <a:xfrm>
            <a:off x="9156331" y="4293198"/>
            <a:ext cx="7763700" cy="3082500"/>
          </a:xfrm>
          <a:prstGeom prst="rect">
            <a:avLst/>
          </a:prstGeom>
        </p:spPr>
        <p:txBody>
          <a:bodyPr anchorCtr="0" anchor="t" bIns="81625" lIns="163275" spcFirstLastPara="1" rIns="163275" wrap="square" tIns="81625">
            <a:normAutofit fontScale="92500" lnSpcReduction="10000"/>
          </a:bodyPr>
          <a:lstStyle/>
          <a:p>
            <a:pPr indent="45720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5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It is a form of language, which is a linguistic phenomenon ever present and consistently changing, using vocabulary and idioms in informal way that is characteristically more metaphorical, playful, and ephemeral than ordinary language. </a:t>
            </a:r>
            <a:r>
              <a:rPr lang="en-US" sz="285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As ‘</a:t>
            </a:r>
            <a:r>
              <a:rPr lang="en-US" sz="2850" u="sng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salty</a:t>
            </a:r>
            <a:r>
              <a:rPr lang="en-US" sz="285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’, ‘</a:t>
            </a:r>
            <a:r>
              <a:rPr lang="en-US" sz="2850" u="sng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throw shade</a:t>
            </a:r>
            <a:r>
              <a:rPr lang="en-US" sz="285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’,’</a:t>
            </a:r>
            <a:r>
              <a:rPr lang="en-US" sz="2850" u="sng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extra</a:t>
            </a:r>
            <a:r>
              <a:rPr lang="en-US" sz="285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’.</a:t>
            </a:r>
            <a:endParaRPr sz="2850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50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</a:t>
            </a:r>
            <a:r>
              <a:rPr lang="en-US" sz="2850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endParaRPr sz="2850">
              <a:solidFill>
                <a:srgbClr val="1155C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50">
              <a:solidFill>
                <a:srgbClr val="1155C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1" name="Google Shape;2241;p119"/>
          <p:cNvSpPr txBox="1"/>
          <p:nvPr>
            <p:ph idx="12" type="sldNum"/>
          </p:nvPr>
        </p:nvSpPr>
        <p:spPr>
          <a:xfrm>
            <a:off x="17136094" y="9432788"/>
            <a:ext cx="1080000" cy="547800"/>
          </a:xfrm>
          <a:prstGeom prst="rect">
            <a:avLst/>
          </a:prstGeom>
        </p:spPr>
        <p:txBody>
          <a:bodyPr anchorCtr="0" anchor="ctr" bIns="81625" lIns="163275" spcFirstLastPara="1" rIns="163275" wrap="square" tIns="816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7" name="Google Shape;2247;p120"/>
          <p:cNvSpPr txBox="1"/>
          <p:nvPr>
            <p:ph type="title"/>
          </p:nvPr>
        </p:nvSpPr>
        <p:spPr>
          <a:xfrm>
            <a:off x="9467238" y="575356"/>
            <a:ext cx="7991100" cy="1203300"/>
          </a:xfrm>
          <a:prstGeom prst="rect">
            <a:avLst/>
          </a:prstGeom>
        </p:spPr>
        <p:txBody>
          <a:bodyPr anchorCtr="0" anchor="ctr" bIns="81625" lIns="163275" spcFirstLastPara="1" rIns="163275" wrap="square" tIns="816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500">
                <a:solidFill>
                  <a:srgbClr val="134F5C"/>
                </a:solidFill>
                <a:latin typeface="Comic Sans MS"/>
                <a:ea typeface="Comic Sans MS"/>
                <a:cs typeface="Comic Sans MS"/>
                <a:sym typeface="Comic Sans MS"/>
              </a:rPr>
              <a:t>Using slang</a:t>
            </a:r>
            <a:endParaRPr b="1" sz="6500">
              <a:solidFill>
                <a:srgbClr val="134F5C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8" name="Google Shape;2248;p120"/>
          <p:cNvSpPr txBox="1"/>
          <p:nvPr>
            <p:ph idx="1" type="body"/>
          </p:nvPr>
        </p:nvSpPr>
        <p:spPr>
          <a:xfrm>
            <a:off x="3407925" y="1301925"/>
            <a:ext cx="4742700" cy="720000"/>
          </a:xfrm>
          <a:prstGeom prst="rect">
            <a:avLst/>
          </a:prstGeom>
        </p:spPr>
        <p:txBody>
          <a:bodyPr anchorCtr="0" anchor="ctr" bIns="81625" lIns="163275" spcFirstLastPara="1" rIns="163275" wrap="square" tIns="816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Breaks Barriers between one another.</a:t>
            </a:r>
            <a:endParaRPr sz="23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9" name="Google Shape;2249;p120"/>
          <p:cNvSpPr txBox="1"/>
          <p:nvPr>
            <p:ph idx="2" type="body"/>
          </p:nvPr>
        </p:nvSpPr>
        <p:spPr>
          <a:xfrm>
            <a:off x="9177916" y="2772169"/>
            <a:ext cx="4641300" cy="720000"/>
          </a:xfrm>
          <a:prstGeom prst="rect">
            <a:avLst/>
          </a:prstGeom>
        </p:spPr>
        <p:txBody>
          <a:bodyPr anchorCtr="0" anchor="ctr" bIns="81625" lIns="163275" spcFirstLastPara="1" rIns="163275" wrap="square" tIns="81625">
            <a:no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Conveys the traditions and values.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250" name="Google Shape;2250;p120"/>
          <p:cNvSpPr txBox="1"/>
          <p:nvPr>
            <p:ph idx="12" type="sldNum"/>
          </p:nvPr>
        </p:nvSpPr>
        <p:spPr>
          <a:xfrm>
            <a:off x="17136094" y="9432788"/>
            <a:ext cx="1080000" cy="547800"/>
          </a:xfrm>
          <a:prstGeom prst="rect">
            <a:avLst/>
          </a:prstGeom>
        </p:spPr>
        <p:txBody>
          <a:bodyPr anchorCtr="0" anchor="ctr" bIns="81625" lIns="163275" spcFirstLastPara="1" rIns="163275" wrap="square" tIns="816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51" name="Google Shape;2251;p120"/>
          <p:cNvSpPr txBox="1"/>
          <p:nvPr>
            <p:ph idx="5" type="body"/>
          </p:nvPr>
        </p:nvSpPr>
        <p:spPr>
          <a:xfrm>
            <a:off x="3338500" y="4485700"/>
            <a:ext cx="4812000" cy="720000"/>
          </a:xfrm>
          <a:prstGeom prst="rect">
            <a:avLst/>
          </a:prstGeom>
        </p:spPr>
        <p:txBody>
          <a:bodyPr anchorCtr="0" anchor="ctr" bIns="81625" lIns="163275" spcFirstLastPara="1" rIns="163275" wrap="square" tIns="816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Increases the level of communication and cooperation.</a:t>
            </a:r>
            <a:endParaRPr sz="2600">
              <a:solidFill>
                <a:schemeClr val="dk1"/>
              </a:solidFill>
            </a:endParaRPr>
          </a:p>
        </p:txBody>
      </p:sp>
      <p:sp>
        <p:nvSpPr>
          <p:cNvPr id="2252" name="Google Shape;2252;p120"/>
          <p:cNvSpPr txBox="1"/>
          <p:nvPr>
            <p:ph idx="7" type="body"/>
          </p:nvPr>
        </p:nvSpPr>
        <p:spPr>
          <a:xfrm>
            <a:off x="9072925" y="6465650"/>
            <a:ext cx="4966200" cy="720000"/>
          </a:xfrm>
          <a:prstGeom prst="rect">
            <a:avLst/>
          </a:prstGeom>
        </p:spPr>
        <p:txBody>
          <a:bodyPr anchorCtr="0" anchor="ctr" bIns="81625" lIns="163275" spcFirstLastPara="1" rIns="163275" wrap="square" tIns="81625">
            <a:no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It can be representation of modernity.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3" name="Google Shape;2253;p120"/>
          <p:cNvSpPr txBox="1"/>
          <p:nvPr>
            <p:ph idx="9" type="body"/>
          </p:nvPr>
        </p:nvSpPr>
        <p:spPr>
          <a:xfrm>
            <a:off x="3494826" y="7912725"/>
            <a:ext cx="4641300" cy="720000"/>
          </a:xfrm>
          <a:prstGeom prst="rect">
            <a:avLst/>
          </a:prstGeom>
        </p:spPr>
        <p:txBody>
          <a:bodyPr anchorCtr="0" anchor="ctr" bIns="81625" lIns="163275" spcFirstLastPara="1" rIns="163275" wrap="square" tIns="816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Takes away stress associated with formal situations.</a:t>
            </a:r>
            <a:endParaRPr sz="27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7" name="Shape 2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8" name="Google Shape;2258;p121"/>
          <p:cNvSpPr txBox="1"/>
          <p:nvPr>
            <p:ph type="title"/>
          </p:nvPr>
        </p:nvSpPr>
        <p:spPr>
          <a:xfrm>
            <a:off x="8351118" y="2695227"/>
            <a:ext cx="9577064" cy="1350907"/>
          </a:xfrm>
          <a:prstGeom prst="rect">
            <a:avLst/>
          </a:prstGeom>
          <a:noFill/>
          <a:ln>
            <a:noFill/>
          </a:ln>
        </p:spPr>
        <p:txBody>
          <a:bodyPr anchorCtr="0" anchor="b" bIns="81625" lIns="163275" spcFirstLastPara="1" rIns="163275" wrap="square" tIns="816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Ultra"/>
              <a:buNone/>
            </a:pPr>
            <a:r>
              <a:rPr lang="en-US"/>
              <a:t>Humor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9" name="Google Shape;2259;p121"/>
          <p:cNvSpPr txBox="1"/>
          <p:nvPr>
            <p:ph idx="12" type="sldNum"/>
          </p:nvPr>
        </p:nvSpPr>
        <p:spPr>
          <a:xfrm>
            <a:off x="17136094" y="9432788"/>
            <a:ext cx="1080120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push/>
  </p:transition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3" name="Shape 2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4" name="Google Shape;2264;p122"/>
          <p:cNvSpPr txBox="1"/>
          <p:nvPr>
            <p:ph type="title"/>
          </p:nvPr>
        </p:nvSpPr>
        <p:spPr>
          <a:xfrm>
            <a:off x="1143471" y="3055269"/>
            <a:ext cx="6140652" cy="1748684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8000"/>
              <a:buFont typeface="Ultra"/>
              <a:buNone/>
            </a:pPr>
            <a:r>
              <a:rPr lang="en-US"/>
              <a:t>humor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5" name="Google Shape;2265;p122"/>
          <p:cNvSpPr txBox="1"/>
          <p:nvPr>
            <p:ph idx="1" type="body"/>
          </p:nvPr>
        </p:nvSpPr>
        <p:spPr>
          <a:xfrm>
            <a:off x="9156325" y="4293200"/>
            <a:ext cx="7763700" cy="3770400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rmAutofit fontScale="85000" lnSpcReduction="20000"/>
          </a:bodyPr>
          <a:lstStyle/>
          <a:p>
            <a:pPr indent="0" lvl="0" marL="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ct val="45911"/>
              <a:buNone/>
            </a:pPr>
            <a:r>
              <a:rPr lang="en-US" sz="4356"/>
              <a:t>    </a:t>
            </a:r>
            <a:r>
              <a:rPr lang="en-US" sz="4356"/>
              <a:t>humor is one of the few psychological </a:t>
            </a:r>
            <a:r>
              <a:rPr lang="en-US" sz="4356"/>
              <a:t>mechanisms</a:t>
            </a:r>
            <a:r>
              <a:rPr lang="en-US" sz="4356"/>
              <a:t> able to instantly transform </a:t>
            </a:r>
            <a:r>
              <a:rPr lang="en-US" sz="4356">
                <a:solidFill>
                  <a:schemeClr val="accent4"/>
                </a:solidFill>
              </a:rPr>
              <a:t>strangers </a:t>
            </a:r>
            <a:r>
              <a:rPr lang="en-US" sz="4356"/>
              <a:t>into </a:t>
            </a:r>
            <a:r>
              <a:rPr lang="en-US" sz="4356"/>
              <a:t>people</a:t>
            </a:r>
            <a:r>
              <a:rPr lang="en-US" sz="4356"/>
              <a:t> we feel safe around and we can </a:t>
            </a:r>
            <a:r>
              <a:rPr lang="en-US" sz="4356">
                <a:solidFill>
                  <a:schemeClr val="accent4"/>
                </a:solidFill>
              </a:rPr>
              <a:t>trust</a:t>
            </a:r>
            <a:r>
              <a:rPr lang="en-US" sz="4356"/>
              <a:t>.</a:t>
            </a:r>
            <a:endParaRPr sz="4356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900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ct val="100000"/>
              <a:buNone/>
            </a:pPr>
            <a:r>
              <a:t/>
            </a:r>
            <a:endParaRPr/>
          </a:p>
        </p:txBody>
      </p:sp>
      <p:sp>
        <p:nvSpPr>
          <p:cNvPr id="2266" name="Google Shape;2266;p122"/>
          <p:cNvSpPr txBox="1"/>
          <p:nvPr>
            <p:ph idx="12" type="sldNum"/>
          </p:nvPr>
        </p:nvSpPr>
        <p:spPr>
          <a:xfrm>
            <a:off x="17136094" y="9432788"/>
            <a:ext cx="1080120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push/>
  </p:transition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0" name="Shape 2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1" name="Google Shape;2271;p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8286403" cy="5291049"/>
          </a:xfrm>
          <a:prstGeom prst="rect">
            <a:avLst/>
          </a:prstGeom>
          <a:noFill/>
          <a:ln>
            <a:noFill/>
          </a:ln>
        </p:spPr>
      </p:pic>
      <p:sp>
        <p:nvSpPr>
          <p:cNvPr id="2272" name="Google Shape;2272;p123"/>
          <p:cNvSpPr/>
          <p:nvPr>
            <p:ph idx="3" type="body"/>
          </p:nvPr>
        </p:nvSpPr>
        <p:spPr>
          <a:xfrm>
            <a:off x="7911202" y="3919364"/>
            <a:ext cx="2448273" cy="244827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t" bIns="81625" lIns="163275" spcFirstLastPara="1" rIns="163275" wrap="square" tIns="81625">
            <a:norm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</a:pPr>
            <a:r>
              <a:t/>
            </a:r>
            <a:endParaRPr/>
          </a:p>
        </p:txBody>
      </p:sp>
      <p:sp>
        <p:nvSpPr>
          <p:cNvPr id="2273" name="Google Shape;2273;p123"/>
          <p:cNvSpPr/>
          <p:nvPr>
            <p:ph idx="1" type="body"/>
          </p:nvPr>
        </p:nvSpPr>
        <p:spPr>
          <a:xfrm>
            <a:off x="2592146" y="3919364"/>
            <a:ext cx="2448273" cy="244827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81625" lIns="163275" spcFirstLastPara="1" rIns="163275" wrap="square" tIns="81625">
            <a:norm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</a:pPr>
            <a:r>
              <a:t/>
            </a:r>
            <a:endParaRPr/>
          </a:p>
        </p:txBody>
      </p:sp>
      <p:sp>
        <p:nvSpPr>
          <p:cNvPr id="2274" name="Google Shape;2274;p123"/>
          <p:cNvSpPr/>
          <p:nvPr>
            <p:ph idx="4" type="body"/>
          </p:nvPr>
        </p:nvSpPr>
        <p:spPr>
          <a:xfrm>
            <a:off x="13249331" y="3919364"/>
            <a:ext cx="2448273" cy="2448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81625" lIns="163275" spcFirstLastPara="1" rIns="163275" wrap="square" tIns="81625">
            <a:norm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</a:pPr>
            <a:r>
              <a:t/>
            </a:r>
            <a:endParaRPr/>
          </a:p>
        </p:txBody>
      </p:sp>
      <p:pic>
        <p:nvPicPr>
          <p:cNvPr id="2275" name="Google Shape;2275;p123"/>
          <p:cNvPicPr preferRelativeResize="0"/>
          <p:nvPr>
            <p:ph idx="5" type="pic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84234" y="4711452"/>
            <a:ext cx="864096" cy="8640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6" name="Google Shape;2276;p123"/>
          <p:cNvPicPr preferRelativeResize="0"/>
          <p:nvPr>
            <p:ph idx="6" type="pic"/>
          </p:nvPr>
        </p:nvPicPr>
        <p:blipFill rotWithShape="1">
          <a:blip r:embed="rId5">
            <a:alphaModFix/>
          </a:blip>
          <a:srcRect b="0" l="16211" r="16210" t="0"/>
          <a:stretch/>
        </p:blipFill>
        <p:spPr>
          <a:xfrm>
            <a:off x="14041419" y="4711452"/>
            <a:ext cx="864096" cy="8640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7" name="Google Shape;2277;p123"/>
          <p:cNvPicPr preferRelativeResize="0"/>
          <p:nvPr>
            <p:ph idx="7" type="pic"/>
          </p:nvPr>
        </p:nvPicPr>
        <p:blipFill rotWithShape="1">
          <a:blip r:embed="rId6">
            <a:alphaModFix/>
          </a:blip>
          <a:srcRect b="91" l="0" r="0" t="92"/>
          <a:stretch/>
        </p:blipFill>
        <p:spPr>
          <a:xfrm>
            <a:off x="8703290" y="4711452"/>
            <a:ext cx="864096" cy="864096"/>
          </a:xfrm>
          <a:prstGeom prst="rect">
            <a:avLst/>
          </a:prstGeom>
          <a:noFill/>
          <a:ln>
            <a:noFill/>
          </a:ln>
        </p:spPr>
      </p:pic>
      <p:sp>
        <p:nvSpPr>
          <p:cNvPr id="2278" name="Google Shape;2278;p123"/>
          <p:cNvSpPr txBox="1"/>
          <p:nvPr>
            <p:ph idx="8" type="body"/>
          </p:nvPr>
        </p:nvSpPr>
        <p:spPr>
          <a:xfrm>
            <a:off x="1298387" y="6483313"/>
            <a:ext cx="50358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</a:pPr>
            <a:r>
              <a:rPr lang="en-US"/>
              <a:t>change perception</a:t>
            </a:r>
            <a:endParaRPr/>
          </a:p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</a:pPr>
            <a:r>
              <a:rPr lang="en-US"/>
              <a:t> </a:t>
            </a:r>
            <a:endParaRPr/>
          </a:p>
        </p:txBody>
      </p:sp>
      <p:sp>
        <p:nvSpPr>
          <p:cNvPr id="2279" name="Google Shape;2279;p123"/>
          <p:cNvSpPr txBox="1"/>
          <p:nvPr>
            <p:ph idx="9" type="body"/>
          </p:nvPr>
        </p:nvSpPr>
        <p:spPr>
          <a:xfrm>
            <a:off x="7051843" y="6439644"/>
            <a:ext cx="4210864" cy="720080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200"/>
              <a:buNone/>
            </a:pPr>
            <a:r>
              <a:rPr lang="en-US"/>
              <a:t>gain trust</a:t>
            </a:r>
            <a:endParaRPr/>
          </a:p>
        </p:txBody>
      </p:sp>
      <p:sp>
        <p:nvSpPr>
          <p:cNvPr id="2280" name="Google Shape;2280;p123"/>
          <p:cNvSpPr txBox="1"/>
          <p:nvPr>
            <p:ph idx="13" type="body"/>
          </p:nvPr>
        </p:nvSpPr>
        <p:spPr>
          <a:xfrm>
            <a:off x="12394706" y="6437299"/>
            <a:ext cx="4210864" cy="720080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None/>
            </a:pPr>
            <a:r>
              <a:rPr lang="en-US"/>
              <a:t>better communicate</a:t>
            </a:r>
            <a:endParaRPr/>
          </a:p>
        </p:txBody>
      </p:sp>
      <p:sp>
        <p:nvSpPr>
          <p:cNvPr id="2281" name="Google Shape;2281;p123"/>
          <p:cNvSpPr txBox="1"/>
          <p:nvPr>
            <p:ph idx="12" type="sldNum"/>
          </p:nvPr>
        </p:nvSpPr>
        <p:spPr>
          <a:xfrm>
            <a:off x="17136094" y="9432788"/>
            <a:ext cx="1080120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82" name="Google Shape;2282;p123"/>
          <p:cNvSpPr txBox="1"/>
          <p:nvPr/>
        </p:nvSpPr>
        <p:spPr>
          <a:xfrm>
            <a:off x="1298375" y="7618625"/>
            <a:ext cx="156348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it change the way we see people:</a:t>
            </a:r>
            <a:endParaRPr sz="35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rPr lang="en-US" sz="3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assume the person is </a:t>
            </a:r>
            <a:r>
              <a:rPr lang="en-US" sz="3500">
                <a:solidFill>
                  <a:srgbClr val="0000FF"/>
                </a:solidFill>
                <a:latin typeface="Open Sans"/>
                <a:ea typeface="Open Sans"/>
                <a:cs typeface="Open Sans"/>
                <a:sym typeface="Open Sans"/>
              </a:rPr>
              <a:t>similar to yourself</a:t>
            </a:r>
            <a:endParaRPr sz="3500">
              <a:solidFill>
                <a:srgbClr val="0000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rPr lang="en-US" sz="3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(similar </a:t>
            </a:r>
            <a:r>
              <a:rPr lang="en-US" sz="3500">
                <a:solidFill>
                  <a:srgbClr val="0000FF"/>
                </a:solidFill>
                <a:latin typeface="Open Sans"/>
                <a:ea typeface="Open Sans"/>
                <a:cs typeface="Open Sans"/>
                <a:sym typeface="Open Sans"/>
              </a:rPr>
              <a:t>opinions</a:t>
            </a:r>
            <a:r>
              <a:rPr lang="en-US" sz="3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, similar </a:t>
            </a:r>
            <a:r>
              <a:rPr lang="en-US" sz="3500">
                <a:solidFill>
                  <a:srgbClr val="0000FF"/>
                </a:solidFill>
                <a:latin typeface="Open Sans"/>
                <a:ea typeface="Open Sans"/>
                <a:cs typeface="Open Sans"/>
                <a:sym typeface="Open Sans"/>
              </a:rPr>
              <a:t>thoughts</a:t>
            </a:r>
            <a:r>
              <a:rPr lang="en-US" sz="3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, similar </a:t>
            </a:r>
            <a:r>
              <a:rPr lang="en-US" sz="3500">
                <a:solidFill>
                  <a:srgbClr val="0000FF"/>
                </a:solidFill>
                <a:latin typeface="Open Sans"/>
                <a:ea typeface="Open Sans"/>
                <a:cs typeface="Open Sans"/>
                <a:sym typeface="Open Sans"/>
              </a:rPr>
              <a:t>knowledge</a:t>
            </a:r>
            <a:r>
              <a:rPr lang="en-US" sz="3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and</a:t>
            </a:r>
            <a:r>
              <a:rPr lang="en-US" sz="3500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500">
                <a:solidFill>
                  <a:srgbClr val="0000FF"/>
                </a:solidFill>
                <a:latin typeface="Open Sans"/>
                <a:ea typeface="Open Sans"/>
                <a:cs typeface="Open Sans"/>
                <a:sym typeface="Open Sans"/>
              </a:rPr>
              <a:t>simply human like us)</a:t>
            </a:r>
            <a:endParaRPr sz="3100">
              <a:solidFill>
                <a:srgbClr val="0000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ransition spd="slow">
    <p:push/>
  </p:transition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6" name="Shape 2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7" name="Google Shape;2287;p124"/>
          <p:cNvSpPr txBox="1"/>
          <p:nvPr>
            <p:ph type="title"/>
          </p:nvPr>
        </p:nvSpPr>
        <p:spPr>
          <a:xfrm>
            <a:off x="9362013" y="1359200"/>
            <a:ext cx="8854200" cy="3018900"/>
          </a:xfrm>
          <a:prstGeom prst="rect">
            <a:avLst/>
          </a:prstGeom>
          <a:noFill/>
          <a:ln>
            <a:noFill/>
          </a:ln>
        </p:spPr>
        <p:txBody>
          <a:bodyPr anchorCtr="0" anchor="b" bIns="81625" lIns="163275" spcFirstLastPara="1" rIns="163275" wrap="square" tIns="816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ct val="100000"/>
              <a:buFont typeface="Ultra"/>
              <a:buNone/>
            </a:pPr>
            <a:r>
              <a:rPr lang="en-US"/>
              <a:t>did it just that  </a:t>
            </a:r>
            <a:br>
              <a:rPr lang="en-US"/>
            </a:br>
            <a:r>
              <a:rPr lang="en-US"/>
              <a:t>simple </a:t>
            </a:r>
            <a:r>
              <a:rPr lang="en-US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smile to the world it will smile to you:) ? </a:t>
            </a:r>
            <a:endParaRPr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8" name="Google Shape;2288;p124"/>
          <p:cNvSpPr txBox="1"/>
          <p:nvPr>
            <p:ph idx="1" type="body"/>
          </p:nvPr>
        </p:nvSpPr>
        <p:spPr>
          <a:xfrm>
            <a:off x="9593950" y="4931225"/>
            <a:ext cx="8419800" cy="30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</a:pPr>
            <a:r>
              <a:rPr lang="en-US" sz="3000"/>
              <a:t>culture effects on </a:t>
            </a:r>
            <a:r>
              <a:rPr lang="en-US" sz="3000">
                <a:solidFill>
                  <a:schemeClr val="accent4"/>
                </a:solidFill>
              </a:rPr>
              <a:t>what make a thing funny or not</a:t>
            </a:r>
            <a:r>
              <a:rPr lang="en-US" sz="3000"/>
              <a:t> </a:t>
            </a:r>
            <a:endParaRPr sz="3000"/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</a:pPr>
            <a:r>
              <a:rPr lang="en-US" sz="3000"/>
              <a:t>people</a:t>
            </a:r>
            <a:r>
              <a:rPr lang="en-US" sz="3000"/>
              <a:t> in </a:t>
            </a:r>
            <a:r>
              <a:rPr lang="en-US" sz="3000"/>
              <a:t>different</a:t>
            </a:r>
            <a:r>
              <a:rPr lang="en-US" sz="3000"/>
              <a:t> culture </a:t>
            </a:r>
            <a:r>
              <a:rPr lang="en-US" sz="3000">
                <a:solidFill>
                  <a:schemeClr val="accent4"/>
                </a:solidFill>
              </a:rPr>
              <a:t>perceive</a:t>
            </a:r>
            <a:r>
              <a:rPr lang="en-US" sz="3000">
                <a:solidFill>
                  <a:schemeClr val="accent4"/>
                </a:solidFill>
              </a:rPr>
              <a:t> </a:t>
            </a:r>
            <a:r>
              <a:rPr lang="en-US" sz="3000">
                <a:solidFill>
                  <a:schemeClr val="accent4"/>
                </a:solidFill>
              </a:rPr>
              <a:t>smiling</a:t>
            </a:r>
            <a:r>
              <a:rPr lang="en-US" sz="3000">
                <a:solidFill>
                  <a:schemeClr val="accent4"/>
                </a:solidFill>
              </a:rPr>
              <a:t> and humor </a:t>
            </a:r>
            <a:r>
              <a:rPr lang="en-US" sz="3000">
                <a:solidFill>
                  <a:schemeClr val="accent4"/>
                </a:solidFill>
              </a:rPr>
              <a:t>differently</a:t>
            </a:r>
            <a:endParaRPr sz="3000">
              <a:solidFill>
                <a:schemeClr val="accent4"/>
              </a:solidFill>
            </a:endParaRPr>
          </a:p>
        </p:txBody>
      </p:sp>
      <p:sp>
        <p:nvSpPr>
          <p:cNvPr id="2289" name="Google Shape;2289;p124"/>
          <p:cNvSpPr txBox="1"/>
          <p:nvPr>
            <p:ph idx="12" type="sldNum"/>
          </p:nvPr>
        </p:nvSpPr>
        <p:spPr>
          <a:xfrm>
            <a:off x="17136094" y="9432788"/>
            <a:ext cx="1080120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90" name="Google Shape;2290;p124"/>
          <p:cNvSpPr/>
          <p:nvPr/>
        </p:nvSpPr>
        <p:spPr>
          <a:xfrm>
            <a:off x="0" y="6856825"/>
            <a:ext cx="9142500" cy="3430200"/>
          </a:xfrm>
          <a:prstGeom prst="rect">
            <a:avLst/>
          </a:prstGeom>
          <a:solidFill>
            <a:srgbClr val="F7F7F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2291" name="Google Shape;2291;p1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" y="103925"/>
            <a:ext cx="9142451" cy="7348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3" name="Shape 2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Google Shape;2054;p98"/>
          <p:cNvPicPr preferRelativeResize="0"/>
          <p:nvPr>
            <p:ph idx="7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57845" y="3304797"/>
            <a:ext cx="1152363" cy="1152363"/>
          </a:xfrm>
          <a:prstGeom prst="rect">
            <a:avLst/>
          </a:prstGeom>
          <a:noFill/>
          <a:ln>
            <a:noFill/>
          </a:ln>
        </p:spPr>
      </p:pic>
      <p:sp>
        <p:nvSpPr>
          <p:cNvPr id="2055" name="Google Shape;2055;p98"/>
          <p:cNvSpPr/>
          <p:nvPr>
            <p:ph idx="1" type="body"/>
          </p:nvPr>
        </p:nvSpPr>
        <p:spPr>
          <a:xfrm>
            <a:off x="412424" y="2653025"/>
            <a:ext cx="7243200" cy="70269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txBody>
          <a:bodyPr anchorCtr="0" anchor="t" bIns="81625" lIns="163275" spcFirstLastPara="1" rIns="163275" wrap="square" tIns="81625">
            <a:norm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</a:pPr>
            <a:r>
              <a:t/>
            </a:r>
            <a:endParaRPr/>
          </a:p>
        </p:txBody>
      </p:sp>
      <p:sp>
        <p:nvSpPr>
          <p:cNvPr id="2056" name="Google Shape;2056;p98"/>
          <p:cNvSpPr txBox="1"/>
          <p:nvPr>
            <p:ph idx="8" type="body"/>
          </p:nvPr>
        </p:nvSpPr>
        <p:spPr>
          <a:xfrm>
            <a:off x="865725" y="3888920"/>
            <a:ext cx="6336600" cy="55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rmAutofit fontScale="92500" lnSpcReduction="20000"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</a:pPr>
            <a:r>
              <a:rPr lang="en-US"/>
              <a:t>TEAM </a:t>
            </a:r>
            <a:r>
              <a:rPr lang="en-US"/>
              <a:t>MEMBERS</a:t>
            </a:r>
            <a:endParaRPr/>
          </a:p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</a:pPr>
            <a:r>
              <a:rPr lang="en-US"/>
              <a:t>Omnia Lashen</a:t>
            </a:r>
            <a:endParaRPr/>
          </a:p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</a:pPr>
            <a:r>
              <a:rPr lang="en-US"/>
              <a:t>Safaa Elsayed</a:t>
            </a:r>
            <a:endParaRPr/>
          </a:p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</a:pPr>
            <a:r>
              <a:rPr lang="en-US"/>
              <a:t>Shimaa Hamdy</a:t>
            </a:r>
            <a:endParaRPr/>
          </a:p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</a:pPr>
            <a:r>
              <a:rPr lang="en-US"/>
              <a:t>Tarek Abdelnaser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</a:pPr>
            <a:r>
              <a:t/>
            </a:r>
            <a:endParaRPr/>
          </a:p>
        </p:txBody>
      </p:sp>
      <p:sp>
        <p:nvSpPr>
          <p:cNvPr id="2057" name="Google Shape;2057;p98"/>
          <p:cNvSpPr txBox="1"/>
          <p:nvPr/>
        </p:nvSpPr>
        <p:spPr>
          <a:xfrm>
            <a:off x="10116375" y="913625"/>
            <a:ext cx="7772700" cy="17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600">
                <a:solidFill>
                  <a:schemeClr val="dk1"/>
                </a:solidFill>
              </a:rPr>
              <a:t>SUPERVISOR​</a:t>
            </a:r>
            <a:endParaRPr sz="4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>
                <a:solidFill>
                  <a:schemeClr val="accent1"/>
                </a:solidFill>
              </a:rPr>
              <a:t>Eman mohamed</a:t>
            </a:r>
            <a:r>
              <a:rPr lang="en-US" sz="4600">
                <a:solidFill>
                  <a:schemeClr val="accent1"/>
                </a:solidFill>
              </a:rPr>
              <a:t> </a:t>
            </a:r>
            <a:endParaRPr sz="4600">
              <a:solidFill>
                <a:schemeClr val="accent1"/>
              </a:solidFill>
            </a:endParaRPr>
          </a:p>
        </p:txBody>
      </p:sp>
      <p:pic>
        <p:nvPicPr>
          <p:cNvPr id="2058" name="Google Shape;2058;p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18336" y="3445025"/>
            <a:ext cx="10563267" cy="4972163"/>
          </a:xfrm>
          <a:prstGeom prst="rect">
            <a:avLst/>
          </a:prstGeom>
          <a:noFill/>
          <a:ln>
            <a:noFill/>
          </a:ln>
        </p:spPr>
      </p:pic>
      <p:sp>
        <p:nvSpPr>
          <p:cNvPr id="2059" name="Google Shape;2059;p98"/>
          <p:cNvSpPr/>
          <p:nvPr>
            <p:ph idx="4" type="body"/>
          </p:nvPr>
        </p:nvSpPr>
        <p:spPr>
          <a:xfrm>
            <a:off x="221480" y="1601065"/>
            <a:ext cx="936000" cy="936000"/>
          </a:xfrm>
          <a:prstGeom prst="ellipse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txBody>
          <a:bodyPr anchorCtr="0" anchor="t" bIns="81625" lIns="163275" spcFirstLastPara="1" rIns="163275" wrap="square" tIns="81625">
            <a:norm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</a:pPr>
            <a:r>
              <a:t/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2060" name="Google Shape;2060;p98"/>
          <p:cNvSpPr/>
          <p:nvPr>
            <p:ph idx="13" type="body"/>
          </p:nvPr>
        </p:nvSpPr>
        <p:spPr>
          <a:xfrm>
            <a:off x="741022" y="2817004"/>
            <a:ext cx="792000" cy="792000"/>
          </a:xfrm>
          <a:prstGeom prst="ellipse">
            <a:avLst/>
          </a:prstGeom>
          <a:solidFill>
            <a:schemeClr val="accent4">
              <a:alpha val="80000"/>
            </a:schemeClr>
          </a:solidFill>
          <a:ln>
            <a:noFill/>
          </a:ln>
        </p:spPr>
        <p:txBody>
          <a:bodyPr anchorCtr="0" anchor="t" bIns="81625" lIns="163275" spcFirstLastPara="1" rIns="163275" wrap="square" tIns="81625">
            <a:norm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20"/>
              <a:buNone/>
            </a:pPr>
            <a:r>
              <a:t/>
            </a:r>
            <a:endParaRPr sz="2220"/>
          </a:p>
        </p:txBody>
      </p:sp>
    </p:spTree>
  </p:cSld>
  <p:clrMapOvr>
    <a:masterClrMapping/>
  </p:clrMapOvr>
  <mc:AlternateContent>
    <mc:Choice Requires="p14">
      <p:transition spd="slow" p14:dur="1200">
        <p14:flip dir="l"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6" name="Shape 2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7" name="Google Shape;2297;p125"/>
          <p:cNvSpPr txBox="1"/>
          <p:nvPr>
            <p:ph idx="12" type="sldNum"/>
          </p:nvPr>
        </p:nvSpPr>
        <p:spPr>
          <a:xfrm>
            <a:off x="17136094" y="9432788"/>
            <a:ext cx="1080000" cy="547800"/>
          </a:xfrm>
          <a:prstGeom prst="rect">
            <a:avLst/>
          </a:prstGeom>
        </p:spPr>
        <p:txBody>
          <a:bodyPr anchorCtr="0" anchor="ctr" bIns="81625" lIns="163275" spcFirstLastPara="1" rIns="163275" wrap="square" tIns="816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98" name="Google Shape;2298;p125"/>
          <p:cNvSpPr/>
          <p:nvPr/>
        </p:nvSpPr>
        <p:spPr>
          <a:xfrm>
            <a:off x="0" y="0"/>
            <a:ext cx="18286500" cy="5140200"/>
          </a:xfrm>
          <a:prstGeom prst="rect">
            <a:avLst/>
          </a:prstGeom>
          <a:solidFill>
            <a:srgbClr val="F7F7F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9" name="Google Shape;2299;p125"/>
          <p:cNvSpPr txBox="1"/>
          <p:nvPr/>
        </p:nvSpPr>
        <p:spPr>
          <a:xfrm>
            <a:off x="453050" y="378600"/>
            <a:ext cx="14942100" cy="43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>
                <a:solidFill>
                  <a:schemeClr val="dk2"/>
                </a:solidFill>
                <a:latin typeface="Ultra"/>
                <a:ea typeface="Ultra"/>
                <a:cs typeface="Ultra"/>
                <a:sym typeface="Ultra"/>
              </a:rPr>
              <a:t>Different cultures perceptions to humor and smiling</a:t>
            </a:r>
            <a:endParaRPr sz="4500">
              <a:solidFill>
                <a:schemeClr val="dk2"/>
              </a:solidFill>
              <a:latin typeface="Ultra"/>
              <a:ea typeface="Ultra"/>
              <a:cs typeface="Ultra"/>
              <a:sym typeface="Ultr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>
                <a:solidFill>
                  <a:schemeClr val="dk2"/>
                </a:solidFill>
              </a:rPr>
              <a:t>Smiling to </a:t>
            </a:r>
            <a:r>
              <a:rPr lang="en-US" sz="4500">
                <a:solidFill>
                  <a:srgbClr val="00ACE2"/>
                </a:solidFill>
              </a:rPr>
              <a:t>strangers Poland vs Germany.</a:t>
            </a:r>
            <a:endParaRPr sz="4500">
              <a:solidFill>
                <a:srgbClr val="00ACE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>
                <a:solidFill>
                  <a:srgbClr val="00ACE2"/>
                </a:solidFill>
              </a:rPr>
              <a:t>British humor</a:t>
            </a:r>
            <a:r>
              <a:rPr lang="en-US" sz="4500">
                <a:solidFill>
                  <a:schemeClr val="dk2"/>
                </a:solidFill>
              </a:rPr>
              <a:t> (dry, fun in unsuitable situation and self offensive</a:t>
            </a:r>
            <a:endParaRPr sz="45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300" name="Google Shape;2300;p1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335075"/>
            <a:ext cx="8433250" cy="581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1" name="Google Shape;2301;p1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80025" y="3918075"/>
            <a:ext cx="4257675" cy="6235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2" name="Google Shape;2302;p1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837700" y="4064925"/>
            <a:ext cx="5302025" cy="4010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7" name="Shape 2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8" name="Google Shape;2308;p126"/>
          <p:cNvSpPr txBox="1"/>
          <p:nvPr>
            <p:ph idx="12" type="sldNum"/>
          </p:nvPr>
        </p:nvSpPr>
        <p:spPr>
          <a:xfrm>
            <a:off x="17136094" y="9432788"/>
            <a:ext cx="1080000" cy="547800"/>
          </a:xfrm>
          <a:prstGeom prst="rect">
            <a:avLst/>
          </a:prstGeom>
        </p:spPr>
        <p:txBody>
          <a:bodyPr anchorCtr="0" anchor="ctr" bIns="81625" lIns="163275" spcFirstLastPara="1" rIns="163275" wrap="square" tIns="816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09" name="Google Shape;2309;p126"/>
          <p:cNvSpPr/>
          <p:nvPr/>
        </p:nvSpPr>
        <p:spPr>
          <a:xfrm>
            <a:off x="-150" y="0"/>
            <a:ext cx="18286500" cy="5140200"/>
          </a:xfrm>
          <a:prstGeom prst="rect">
            <a:avLst/>
          </a:prstGeom>
          <a:solidFill>
            <a:srgbClr val="F7F7F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0" name="Google Shape;2310;p126"/>
          <p:cNvSpPr txBox="1"/>
          <p:nvPr/>
        </p:nvSpPr>
        <p:spPr>
          <a:xfrm>
            <a:off x="307600" y="532000"/>
            <a:ext cx="137991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>
                <a:solidFill>
                  <a:schemeClr val="dk2"/>
                </a:solidFill>
                <a:latin typeface="Ultra"/>
                <a:ea typeface="Ultra"/>
                <a:cs typeface="Ultra"/>
                <a:sym typeface="Ultra"/>
              </a:rPr>
              <a:t>lack (failed) humor 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11" name="Google Shape;2311;p126"/>
          <p:cNvSpPr txBox="1"/>
          <p:nvPr/>
        </p:nvSpPr>
        <p:spPr>
          <a:xfrm>
            <a:off x="10282225" y="2921900"/>
            <a:ext cx="7518900" cy="20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in cross cultural communication there is a failure with humor sometimes can behavior.</a:t>
            </a:r>
            <a:endParaRPr sz="30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12" name="Google Shape;2312;p126"/>
          <p:cNvSpPr txBox="1"/>
          <p:nvPr/>
        </p:nvSpPr>
        <p:spPr>
          <a:xfrm>
            <a:off x="10091125" y="5140200"/>
            <a:ext cx="7901100" cy="23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>
                <a:latin typeface="Open Sans"/>
                <a:ea typeface="Open Sans"/>
                <a:cs typeface="Open Sans"/>
                <a:sym typeface="Open Sans"/>
              </a:rPr>
              <a:t>can not understand it → </a:t>
            </a:r>
            <a:r>
              <a:rPr lang="en-US" sz="3300">
                <a:solidFill>
                  <a:srgbClr val="B143DD"/>
                </a:solidFill>
                <a:latin typeface="Open Sans"/>
                <a:ea typeface="Open Sans"/>
                <a:cs typeface="Open Sans"/>
                <a:sym typeface="Open Sans"/>
              </a:rPr>
              <a:t>hard to join in</a:t>
            </a:r>
            <a:endParaRPr sz="3300">
              <a:solidFill>
                <a:srgbClr val="B143D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>
                <a:latin typeface="Open Sans"/>
                <a:ea typeface="Open Sans"/>
                <a:cs typeface="Open Sans"/>
                <a:sym typeface="Open Sans"/>
              </a:rPr>
              <a:t>confusion → </a:t>
            </a:r>
            <a:r>
              <a:rPr lang="en-US" sz="3300">
                <a:solidFill>
                  <a:srgbClr val="B143DD"/>
                </a:solidFill>
                <a:latin typeface="Open Sans"/>
                <a:ea typeface="Open Sans"/>
                <a:cs typeface="Open Sans"/>
                <a:sym typeface="Open Sans"/>
              </a:rPr>
              <a:t>offensive</a:t>
            </a:r>
            <a:endParaRPr sz="3300">
              <a:solidFill>
                <a:srgbClr val="B143D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33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can emphasis the difference.</a:t>
            </a:r>
            <a:endParaRPr sz="33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13" name="Google Shape;2313;p126"/>
          <p:cNvSpPr txBox="1"/>
          <p:nvPr/>
        </p:nvSpPr>
        <p:spPr>
          <a:xfrm>
            <a:off x="10091125" y="7472100"/>
            <a:ext cx="7901100" cy="21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3100">
                <a:solidFill>
                  <a:schemeClr val="dk2"/>
                </a:solidFill>
                <a:latin typeface="Ultra"/>
                <a:ea typeface="Ultra"/>
                <a:cs typeface="Ultra"/>
                <a:sym typeface="Ultra"/>
              </a:rPr>
              <a:t>do not draw far-fetched conclusions about yourself and others</a:t>
            </a:r>
            <a:endParaRPr sz="3100">
              <a:solidFill>
                <a:schemeClr val="dk2"/>
              </a:solidFill>
              <a:latin typeface="Ultra"/>
              <a:ea typeface="Ultra"/>
              <a:cs typeface="Ultra"/>
              <a:sym typeface="Ult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314" name="Google Shape;2314;p1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775" y="2601600"/>
            <a:ext cx="9721875" cy="698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8" name="Shape 2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9" name="Google Shape;2319;p127"/>
          <p:cNvSpPr txBox="1"/>
          <p:nvPr>
            <p:ph type="title"/>
          </p:nvPr>
        </p:nvSpPr>
        <p:spPr>
          <a:xfrm>
            <a:off x="8351125" y="2069874"/>
            <a:ext cx="9577200" cy="1976400"/>
          </a:xfrm>
          <a:prstGeom prst="rect">
            <a:avLst/>
          </a:prstGeom>
          <a:noFill/>
          <a:ln>
            <a:noFill/>
          </a:ln>
        </p:spPr>
        <p:txBody>
          <a:bodyPr anchorCtr="0" anchor="b" bIns="81625" lIns="163275" spcFirstLastPara="1" rIns="163275" wrap="square" tIns="816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Ultra"/>
              <a:buNone/>
            </a:pPr>
            <a:r>
              <a:rPr lang="en-US"/>
              <a:t>G</a:t>
            </a:r>
            <a:r>
              <a:rPr lang="en-US"/>
              <a:t>ender egalitarianism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0" name="Google Shape;2320;p127"/>
          <p:cNvSpPr txBox="1"/>
          <p:nvPr>
            <p:ph idx="12" type="sldNum"/>
          </p:nvPr>
        </p:nvSpPr>
        <p:spPr>
          <a:xfrm>
            <a:off x="17136094" y="9432788"/>
            <a:ext cx="10800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push/>
  </p:transition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4" name="Shape 2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5" name="Google Shape;2325;p128"/>
          <p:cNvSpPr txBox="1"/>
          <p:nvPr>
            <p:ph type="title"/>
          </p:nvPr>
        </p:nvSpPr>
        <p:spPr>
          <a:xfrm>
            <a:off x="457200" y="5140325"/>
            <a:ext cx="109935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8000"/>
              <a:buFont typeface="Ultra"/>
              <a:buNone/>
            </a:pPr>
            <a:r>
              <a:rPr lang="en-US" sz="7500"/>
              <a:t>Gender egalitarianism</a:t>
            </a:r>
            <a:endParaRPr sz="75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6" name="Google Shape;2326;p128"/>
          <p:cNvSpPr txBox="1"/>
          <p:nvPr>
            <p:ph idx="1" type="body"/>
          </p:nvPr>
        </p:nvSpPr>
        <p:spPr>
          <a:xfrm>
            <a:off x="9946025" y="2630650"/>
            <a:ext cx="7763700" cy="3770400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rmAutofit fontScale="92500" lnSpcReduction="10000"/>
          </a:bodyPr>
          <a:lstStyle/>
          <a:p>
            <a:pPr indent="0" lvl="0" marL="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ct val="45911"/>
              <a:buNone/>
            </a:pPr>
            <a:r>
              <a:rPr lang="en-US" sz="4356"/>
              <a:t>  </a:t>
            </a:r>
            <a:r>
              <a:rPr lang="en-US" sz="4356"/>
              <a:t>both women and men have same opportunities and same rights and duties to choose what they want freely.</a:t>
            </a:r>
            <a:endParaRPr sz="4356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900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ct val="100000"/>
              <a:buNone/>
            </a:pPr>
            <a:r>
              <a:t/>
            </a:r>
            <a:endParaRPr/>
          </a:p>
        </p:txBody>
      </p:sp>
      <p:sp>
        <p:nvSpPr>
          <p:cNvPr id="2327" name="Google Shape;2327;p128"/>
          <p:cNvSpPr txBox="1"/>
          <p:nvPr>
            <p:ph idx="12" type="sldNum"/>
          </p:nvPr>
        </p:nvSpPr>
        <p:spPr>
          <a:xfrm>
            <a:off x="17136094" y="9432788"/>
            <a:ext cx="10800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28" name="Google Shape;2328;p128"/>
          <p:cNvSpPr txBox="1"/>
          <p:nvPr/>
        </p:nvSpPr>
        <p:spPr>
          <a:xfrm>
            <a:off x="10137375" y="7308800"/>
            <a:ext cx="79554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>
                <a:solidFill>
                  <a:srgbClr val="0000FF"/>
                </a:solidFill>
                <a:latin typeface="Open Sans"/>
                <a:ea typeface="Open Sans"/>
                <a:cs typeface="Open Sans"/>
                <a:sym typeface="Open Sans"/>
              </a:rPr>
              <a:t>culture define what woman and men should be do (Gender rules)</a:t>
            </a:r>
            <a:endParaRPr sz="4200">
              <a:solidFill>
                <a:srgbClr val="0000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ransition spd="slow">
    <p:push/>
  </p:transition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3" name="Shape 2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" name="Google Shape;2334;p129"/>
          <p:cNvSpPr txBox="1"/>
          <p:nvPr>
            <p:ph type="title"/>
          </p:nvPr>
        </p:nvSpPr>
        <p:spPr>
          <a:xfrm>
            <a:off x="3072630" y="246956"/>
            <a:ext cx="14349600" cy="1203300"/>
          </a:xfrm>
          <a:prstGeom prst="rect">
            <a:avLst/>
          </a:prstGeom>
        </p:spPr>
        <p:txBody>
          <a:bodyPr anchorCtr="0" anchor="ctr" bIns="81625" lIns="163275" spcFirstLastPara="1" rIns="163275" wrap="square" tIns="816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can you guess the decade?</a:t>
            </a:r>
            <a:endParaRPr/>
          </a:p>
        </p:txBody>
      </p:sp>
      <p:sp>
        <p:nvSpPr>
          <p:cNvPr id="2335" name="Google Shape;2335;p129"/>
          <p:cNvSpPr txBox="1"/>
          <p:nvPr>
            <p:ph idx="12" type="sldNum"/>
          </p:nvPr>
        </p:nvSpPr>
        <p:spPr>
          <a:xfrm>
            <a:off x="17151170" y="9432788"/>
            <a:ext cx="1080000" cy="547800"/>
          </a:xfrm>
          <a:prstGeom prst="rect">
            <a:avLst/>
          </a:prstGeom>
        </p:spPr>
        <p:txBody>
          <a:bodyPr anchorCtr="0" anchor="ctr" bIns="81625" lIns="163275" spcFirstLastPara="1" rIns="163275" wrap="square" tIns="816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336" name="Google Shape;2336;p1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42425" y="1565850"/>
            <a:ext cx="6744875" cy="7148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7" name="Google Shape;2337;p1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15600" y="2591138"/>
            <a:ext cx="6629400" cy="71608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2" name="Shape 2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3" name="Google Shape;2343;p130"/>
          <p:cNvSpPr txBox="1"/>
          <p:nvPr>
            <p:ph type="title"/>
          </p:nvPr>
        </p:nvSpPr>
        <p:spPr>
          <a:xfrm>
            <a:off x="3072630" y="246956"/>
            <a:ext cx="14349600" cy="1203300"/>
          </a:xfrm>
          <a:prstGeom prst="rect">
            <a:avLst/>
          </a:prstGeom>
        </p:spPr>
        <p:txBody>
          <a:bodyPr anchorCtr="0" anchor="ctr" bIns="81625" lIns="163275" spcFirstLastPara="1" rIns="163275" wrap="square" tIns="816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can you guess the decade?</a:t>
            </a:r>
            <a:endParaRPr/>
          </a:p>
        </p:txBody>
      </p:sp>
      <p:sp>
        <p:nvSpPr>
          <p:cNvPr id="2344" name="Google Shape;2344;p130"/>
          <p:cNvSpPr txBox="1"/>
          <p:nvPr>
            <p:ph idx="12" type="sldNum"/>
          </p:nvPr>
        </p:nvSpPr>
        <p:spPr>
          <a:xfrm>
            <a:off x="17151170" y="9432788"/>
            <a:ext cx="1080000" cy="547800"/>
          </a:xfrm>
          <a:prstGeom prst="rect">
            <a:avLst/>
          </a:prstGeom>
        </p:spPr>
        <p:txBody>
          <a:bodyPr anchorCtr="0" anchor="ctr" bIns="81625" lIns="163275" spcFirstLastPara="1" rIns="163275" wrap="square" tIns="816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45" name="Google Shape;2345;p130"/>
          <p:cNvSpPr txBox="1"/>
          <p:nvPr>
            <p:ph idx="3" type="body"/>
          </p:nvPr>
        </p:nvSpPr>
        <p:spPr>
          <a:xfrm>
            <a:off x="-1" y="5661350"/>
            <a:ext cx="2115600" cy="790500"/>
          </a:xfrm>
          <a:prstGeom prst="rect">
            <a:avLst/>
          </a:prstGeom>
        </p:spPr>
        <p:txBody>
          <a:bodyPr anchorCtr="0" anchor="b" bIns="81625" lIns="163275" spcFirstLastPara="1" rIns="163275" wrap="square" tIns="816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4700"/>
              <a:t>1950s</a:t>
            </a:r>
            <a:endParaRPr b="1" sz="4700"/>
          </a:p>
        </p:txBody>
      </p:sp>
      <p:sp>
        <p:nvSpPr>
          <p:cNvPr id="2346" name="Google Shape;2346;p130"/>
          <p:cNvSpPr txBox="1"/>
          <p:nvPr>
            <p:ph idx="5" type="body"/>
          </p:nvPr>
        </p:nvSpPr>
        <p:spPr>
          <a:xfrm>
            <a:off x="15887296" y="2738550"/>
            <a:ext cx="2399100" cy="790500"/>
          </a:xfrm>
          <a:prstGeom prst="rect">
            <a:avLst/>
          </a:prstGeom>
        </p:spPr>
        <p:txBody>
          <a:bodyPr anchorCtr="0" anchor="b" bIns="81625" lIns="163275" spcFirstLastPara="1" rIns="163275" wrap="square" tIns="816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4700"/>
              <a:t>1940s</a:t>
            </a:r>
            <a:endParaRPr b="1" sz="4700"/>
          </a:p>
        </p:txBody>
      </p:sp>
      <p:pic>
        <p:nvPicPr>
          <p:cNvPr id="2347" name="Google Shape;2347;p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42425" y="1565850"/>
            <a:ext cx="6744875" cy="7148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8" name="Google Shape;2348;p1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15600" y="2591138"/>
            <a:ext cx="6629400" cy="71608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2" name="Shape 2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3" name="Google Shape;2353;p131"/>
          <p:cNvSpPr txBox="1"/>
          <p:nvPr>
            <p:ph type="title"/>
          </p:nvPr>
        </p:nvSpPr>
        <p:spPr>
          <a:xfrm>
            <a:off x="3072630" y="309306"/>
            <a:ext cx="14349600" cy="120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6000"/>
              <a:buFont typeface="Ultra"/>
              <a:buNone/>
            </a:pPr>
            <a:r>
              <a:rPr lang="en-US"/>
              <a:t>who pay :) ?</a:t>
            </a:r>
            <a:endParaRPr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54" name="Google Shape;2354;p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6775" y="2339313"/>
            <a:ext cx="8229600" cy="5351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5" name="Google Shape;2355;p1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75550" y="5390475"/>
            <a:ext cx="8450025" cy="4742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6" name="Google Shape;2356;p1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174950" y="873351"/>
            <a:ext cx="7417501" cy="4176624"/>
          </a:xfrm>
          <a:prstGeom prst="rect">
            <a:avLst/>
          </a:prstGeom>
          <a:noFill/>
          <a:ln>
            <a:noFill/>
          </a:ln>
        </p:spPr>
      </p:pic>
      <p:sp>
        <p:nvSpPr>
          <p:cNvPr id="2357" name="Google Shape;2357;p131"/>
          <p:cNvSpPr txBox="1"/>
          <p:nvPr/>
        </p:nvSpPr>
        <p:spPr>
          <a:xfrm>
            <a:off x="286775" y="8517125"/>
            <a:ext cx="7959300" cy="16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>
                <a:latin typeface="Open Sans"/>
                <a:ea typeface="Open Sans"/>
                <a:cs typeface="Open Sans"/>
                <a:sym typeface="Open Sans"/>
              </a:rPr>
              <a:t>some countries it is usual that women pay but in </a:t>
            </a:r>
            <a:r>
              <a:rPr lang="en-US" sz="3100">
                <a:latin typeface="Open Sans"/>
                <a:ea typeface="Open Sans"/>
                <a:cs typeface="Open Sans"/>
                <a:sym typeface="Open Sans"/>
              </a:rPr>
              <a:t>other</a:t>
            </a:r>
            <a:r>
              <a:rPr lang="en-US" sz="3100">
                <a:latin typeface="Open Sans"/>
                <a:ea typeface="Open Sans"/>
                <a:cs typeface="Open Sans"/>
                <a:sym typeface="Open Sans"/>
              </a:rPr>
              <a:t> countries, that behavior consider very offensive. </a:t>
            </a:r>
            <a:endParaRPr sz="31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ransition spd="slow">
    <p:push/>
  </p:transition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1" name="Shape 2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2" name="Google Shape;2362;p132"/>
          <p:cNvSpPr txBox="1"/>
          <p:nvPr>
            <p:ph type="title"/>
          </p:nvPr>
        </p:nvSpPr>
        <p:spPr>
          <a:xfrm>
            <a:off x="8351125" y="2069874"/>
            <a:ext cx="9577200" cy="1976400"/>
          </a:xfrm>
          <a:prstGeom prst="rect">
            <a:avLst/>
          </a:prstGeom>
          <a:noFill/>
          <a:ln>
            <a:noFill/>
          </a:ln>
        </p:spPr>
        <p:txBody>
          <a:bodyPr anchorCtr="0" anchor="b" bIns="81625" lIns="163275" spcFirstLastPara="1" rIns="163275" wrap="square" tIns="816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Ultra"/>
              <a:buNone/>
            </a:pPr>
            <a:r>
              <a:rPr lang="en-US"/>
              <a:t>Variation in etiquette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3" name="Google Shape;2363;p132"/>
          <p:cNvSpPr txBox="1"/>
          <p:nvPr>
            <p:ph idx="12" type="sldNum"/>
          </p:nvPr>
        </p:nvSpPr>
        <p:spPr>
          <a:xfrm>
            <a:off x="17136094" y="9432788"/>
            <a:ext cx="10800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push/>
  </p:transition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8" name="Shape 2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9" name="Google Shape;2369;p133"/>
          <p:cNvSpPr txBox="1"/>
          <p:nvPr>
            <p:ph type="title"/>
          </p:nvPr>
        </p:nvSpPr>
        <p:spPr>
          <a:xfrm>
            <a:off x="2884625" y="-165525"/>
            <a:ext cx="16614900" cy="1960800"/>
          </a:xfrm>
          <a:prstGeom prst="rect">
            <a:avLst/>
          </a:prstGeom>
        </p:spPr>
        <p:txBody>
          <a:bodyPr anchorCtr="0" anchor="ctr" bIns="81625" lIns="163275" spcFirstLastPara="1" rIns="163275" wrap="square" tIns="816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sz="4800"/>
              <a:t>Variation In Etiquette Between Global Cultures</a:t>
            </a:r>
            <a:endParaRPr sz="4800"/>
          </a:p>
        </p:txBody>
      </p:sp>
      <p:sp>
        <p:nvSpPr>
          <p:cNvPr id="2370" name="Google Shape;2370;p133"/>
          <p:cNvSpPr txBox="1"/>
          <p:nvPr>
            <p:ph idx="12" type="sldNum"/>
          </p:nvPr>
        </p:nvSpPr>
        <p:spPr>
          <a:xfrm>
            <a:off x="17151170" y="9432788"/>
            <a:ext cx="1080000" cy="547800"/>
          </a:xfrm>
          <a:prstGeom prst="rect">
            <a:avLst/>
          </a:prstGeom>
        </p:spPr>
        <p:txBody>
          <a:bodyPr anchorCtr="0" anchor="ctr" bIns="81625" lIns="163275" spcFirstLastPara="1" rIns="163275" wrap="square" tIns="816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371" name="Google Shape;2371;p133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16696" r="16703" t="0"/>
          <a:stretch/>
        </p:blipFill>
        <p:spPr>
          <a:xfrm>
            <a:off x="2067923" y="3222046"/>
            <a:ext cx="4916400" cy="4916400"/>
          </a:xfrm>
          <a:prstGeom prst="ellipse">
            <a:avLst/>
          </a:prstGeom>
        </p:spPr>
      </p:pic>
      <p:sp>
        <p:nvSpPr>
          <p:cNvPr id="2372" name="Google Shape;2372;p133"/>
          <p:cNvSpPr txBox="1"/>
          <p:nvPr>
            <p:ph idx="3" type="body"/>
          </p:nvPr>
        </p:nvSpPr>
        <p:spPr>
          <a:xfrm>
            <a:off x="8011050" y="4065600"/>
            <a:ext cx="8733000" cy="5737200"/>
          </a:xfrm>
          <a:prstGeom prst="rect">
            <a:avLst/>
          </a:prstGeom>
        </p:spPr>
        <p:txBody>
          <a:bodyPr anchorCtr="0" anchor="t" bIns="81625" lIns="163275" spcFirstLastPara="1" rIns="163275" wrap="square" tIns="81625">
            <a:noAutofit/>
          </a:bodyPr>
          <a:lstStyle/>
          <a:p>
            <a:pPr indent="-4127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900"/>
              <a:buChar char="●"/>
            </a:pPr>
            <a:r>
              <a:rPr b="1" lang="en-US" sz="2900">
                <a:solidFill>
                  <a:schemeClr val="dk1"/>
                </a:solidFill>
              </a:rPr>
              <a:t>What may be considered good etiquette in one culture may be considered bad etiquette in another.</a:t>
            </a:r>
            <a:endParaRPr b="1" sz="2900">
              <a:solidFill>
                <a:schemeClr val="dk1"/>
              </a:solidFill>
            </a:endParaRPr>
          </a:p>
          <a:p>
            <a:pPr indent="-4127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Char char="●"/>
            </a:pPr>
            <a:r>
              <a:rPr b="1" lang="en-US" sz="2900">
                <a:solidFill>
                  <a:schemeClr val="dk1"/>
                </a:solidFill>
              </a:rPr>
              <a:t>Human behavior varies from culture to culture and from time period to time period.</a:t>
            </a:r>
            <a:endParaRPr b="1" sz="2900">
              <a:solidFill>
                <a:schemeClr val="dk1"/>
              </a:solidFill>
            </a:endParaRPr>
          </a:p>
          <a:p>
            <a:pPr indent="-4127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Char char="●"/>
            </a:pPr>
            <a:r>
              <a:rPr b="1" lang="en-US" sz="2900">
                <a:solidFill>
                  <a:schemeClr val="dk1"/>
                </a:solidFill>
              </a:rPr>
              <a:t>Normal voice ton,  pitch, and speed of speech differ between culture and language, as do the use of gestures.</a:t>
            </a:r>
            <a:endParaRPr sz="2900"/>
          </a:p>
        </p:txBody>
      </p:sp>
      <p:sp>
        <p:nvSpPr>
          <p:cNvPr id="2373" name="Google Shape;2373;p133"/>
          <p:cNvSpPr txBox="1"/>
          <p:nvPr>
            <p:ph idx="4" type="body"/>
          </p:nvPr>
        </p:nvSpPr>
        <p:spPr>
          <a:xfrm>
            <a:off x="8011050" y="2619076"/>
            <a:ext cx="8733000" cy="1320300"/>
          </a:xfrm>
          <a:prstGeom prst="rect">
            <a:avLst/>
          </a:prstGeom>
        </p:spPr>
        <p:txBody>
          <a:bodyPr anchorCtr="0" anchor="b" bIns="81625" lIns="163275" spcFirstLastPara="1" rIns="163275" wrap="square" tIns="816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SzPts val="1018"/>
              <a:buNone/>
            </a:pPr>
            <a:r>
              <a:rPr b="1" i="1" lang="en-US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How do you </a:t>
            </a:r>
            <a:r>
              <a:rPr b="1" i="1" lang="en-US">
                <a:solidFill>
                  <a:srgbClr val="3194AF"/>
                </a:solidFill>
                <a:latin typeface="Open Sans"/>
                <a:ea typeface="Open Sans"/>
                <a:cs typeface="Open Sans"/>
                <a:sym typeface="Open Sans"/>
              </a:rPr>
              <a:t>greet </a:t>
            </a:r>
            <a:r>
              <a:rPr b="1" i="1" lang="en-US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someone you meet for the first time?</a:t>
            </a:r>
            <a:endParaRPr b="1" i="1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8" name="Shape 2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9" name="Google Shape;2379;p134"/>
          <p:cNvSpPr txBox="1"/>
          <p:nvPr>
            <p:ph type="title"/>
          </p:nvPr>
        </p:nvSpPr>
        <p:spPr>
          <a:xfrm>
            <a:off x="3127855" y="276681"/>
            <a:ext cx="14349600" cy="1203300"/>
          </a:xfrm>
          <a:prstGeom prst="rect">
            <a:avLst/>
          </a:prstGeom>
        </p:spPr>
        <p:txBody>
          <a:bodyPr anchorCtr="0" anchor="ctr" bIns="81625" lIns="163275" spcFirstLastPara="1" rIns="163275" wrap="square" tIns="816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sz="5500"/>
              <a:t>Etiquette in different cultures</a:t>
            </a:r>
            <a:endParaRPr sz="5500"/>
          </a:p>
        </p:txBody>
      </p:sp>
      <p:sp>
        <p:nvSpPr>
          <p:cNvPr id="2380" name="Google Shape;2380;p134"/>
          <p:cNvSpPr txBox="1"/>
          <p:nvPr>
            <p:ph idx="12" type="sldNum"/>
          </p:nvPr>
        </p:nvSpPr>
        <p:spPr>
          <a:xfrm>
            <a:off x="17206395" y="9462513"/>
            <a:ext cx="1080000" cy="547800"/>
          </a:xfrm>
          <a:prstGeom prst="rect">
            <a:avLst/>
          </a:prstGeom>
        </p:spPr>
        <p:txBody>
          <a:bodyPr anchorCtr="0" anchor="ctr" bIns="81625" lIns="163275" spcFirstLastPara="1" rIns="163275" wrap="square" tIns="816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sz="2900"/>
              <a:t>‹#›</a:t>
            </a:fld>
            <a:endParaRPr sz="2900"/>
          </a:p>
        </p:txBody>
      </p:sp>
      <p:sp>
        <p:nvSpPr>
          <p:cNvPr id="2381" name="Google Shape;2381;p134"/>
          <p:cNvSpPr txBox="1"/>
          <p:nvPr>
            <p:ph idx="1" type="body"/>
          </p:nvPr>
        </p:nvSpPr>
        <p:spPr>
          <a:xfrm>
            <a:off x="3221767" y="1572825"/>
            <a:ext cx="14329500" cy="504000"/>
          </a:xfrm>
          <a:prstGeom prst="rect">
            <a:avLst/>
          </a:prstGeom>
        </p:spPr>
        <p:txBody>
          <a:bodyPr anchorCtr="0" anchor="t" bIns="81625" lIns="163275" spcFirstLastPara="1" rIns="163275" wrap="square" tIns="816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SzPts val="1018"/>
              <a:buNone/>
            </a:pPr>
            <a:r>
              <a:t/>
            </a:r>
            <a:endParaRPr sz="2320"/>
          </a:p>
        </p:txBody>
      </p:sp>
      <p:sp>
        <p:nvSpPr>
          <p:cNvPr id="2382" name="Google Shape;2382;p134"/>
          <p:cNvSpPr txBox="1"/>
          <p:nvPr>
            <p:ph idx="2" type="body"/>
          </p:nvPr>
        </p:nvSpPr>
        <p:spPr>
          <a:xfrm>
            <a:off x="8009288" y="4739875"/>
            <a:ext cx="2567400" cy="1203300"/>
          </a:xfrm>
          <a:prstGeom prst="rect">
            <a:avLst/>
          </a:prstGeom>
        </p:spPr>
        <p:txBody>
          <a:bodyPr anchorCtr="0" anchor="ctr" bIns="81625" lIns="163275" spcFirstLastPara="1" rIns="163275" wrap="square" tIns="816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500">
                <a:solidFill>
                  <a:schemeClr val="accent1"/>
                </a:solidFill>
              </a:rPr>
              <a:t>Tipping</a:t>
            </a:r>
            <a:endParaRPr b="1" sz="4500">
              <a:solidFill>
                <a:schemeClr val="accent1"/>
              </a:solidFill>
            </a:endParaRPr>
          </a:p>
        </p:txBody>
      </p:sp>
      <p:sp>
        <p:nvSpPr>
          <p:cNvPr id="2383" name="Google Shape;2383;p134"/>
          <p:cNvSpPr txBox="1"/>
          <p:nvPr>
            <p:ph idx="4" type="body"/>
          </p:nvPr>
        </p:nvSpPr>
        <p:spPr>
          <a:xfrm>
            <a:off x="4537502" y="3818982"/>
            <a:ext cx="2567400" cy="773100"/>
          </a:xfrm>
          <a:prstGeom prst="rect">
            <a:avLst/>
          </a:prstGeom>
        </p:spPr>
        <p:txBody>
          <a:bodyPr anchorCtr="0" anchor="ctr" bIns="81625" lIns="163275" spcFirstLastPara="1" rIns="163275" wrap="square" tIns="816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dk1"/>
                </a:solidFill>
              </a:rPr>
              <a:t> Shaking Hands</a:t>
            </a:r>
            <a:endParaRPr b="1" sz="3200">
              <a:solidFill>
                <a:schemeClr val="dk1"/>
              </a:solidFill>
            </a:endParaRPr>
          </a:p>
        </p:txBody>
      </p:sp>
      <p:sp>
        <p:nvSpPr>
          <p:cNvPr id="2384" name="Google Shape;2384;p134"/>
          <p:cNvSpPr txBox="1"/>
          <p:nvPr>
            <p:ph idx="6" type="body"/>
          </p:nvPr>
        </p:nvSpPr>
        <p:spPr>
          <a:xfrm>
            <a:off x="11188247" y="5535923"/>
            <a:ext cx="2567400" cy="773100"/>
          </a:xfrm>
          <a:prstGeom prst="rect">
            <a:avLst/>
          </a:prstGeom>
        </p:spPr>
        <p:txBody>
          <a:bodyPr anchorCtr="0" anchor="ctr" bIns="81625" lIns="163275" spcFirstLastPara="1" rIns="163275" wrap="square" tIns="816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100">
                <a:solidFill>
                  <a:schemeClr val="dk1"/>
                </a:solidFill>
              </a:rPr>
              <a:t>Hand Gestures and Signals</a:t>
            </a:r>
            <a:endParaRPr b="1" sz="3100">
              <a:solidFill>
                <a:schemeClr val="dk1"/>
              </a:solidFill>
            </a:endParaRPr>
          </a:p>
        </p:txBody>
      </p:sp>
      <p:sp>
        <p:nvSpPr>
          <p:cNvPr id="2385" name="Google Shape;2385;p134"/>
          <p:cNvSpPr txBox="1"/>
          <p:nvPr>
            <p:ph idx="8" type="body"/>
          </p:nvPr>
        </p:nvSpPr>
        <p:spPr>
          <a:xfrm>
            <a:off x="2541500" y="5576125"/>
            <a:ext cx="3149700" cy="1651200"/>
          </a:xfrm>
          <a:prstGeom prst="rect">
            <a:avLst/>
          </a:prstGeom>
        </p:spPr>
        <p:txBody>
          <a:bodyPr anchorCtr="0" anchor="ctr" bIns="81625" lIns="163275" spcFirstLastPara="1" rIns="163275" wrap="square" tIns="816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chemeClr val="dk1"/>
                </a:solidFill>
              </a:rPr>
              <a:t>Slurping Soups/Noodles</a:t>
            </a:r>
            <a:endParaRPr b="1" sz="3000">
              <a:solidFill>
                <a:schemeClr val="dk1"/>
              </a:solidFill>
            </a:endParaRPr>
          </a:p>
        </p:txBody>
      </p:sp>
      <p:sp>
        <p:nvSpPr>
          <p:cNvPr id="2386" name="Google Shape;2386;p134"/>
          <p:cNvSpPr txBox="1"/>
          <p:nvPr>
            <p:ph idx="9" type="body"/>
          </p:nvPr>
        </p:nvSpPr>
        <p:spPr>
          <a:xfrm>
            <a:off x="793237" y="4206955"/>
            <a:ext cx="2567400" cy="773100"/>
          </a:xfrm>
          <a:prstGeom prst="rect">
            <a:avLst/>
          </a:prstGeom>
        </p:spPr>
        <p:txBody>
          <a:bodyPr anchorCtr="0" anchor="ctr" bIns="81625" lIns="163275" spcFirstLastPara="1" rIns="163275" wrap="square" tIns="81625">
            <a:no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Tardiness</a:t>
            </a:r>
            <a:endParaRPr b="1" sz="1900">
              <a:solidFill>
                <a:schemeClr val="dk1"/>
              </a:solidFill>
            </a:endParaRPr>
          </a:p>
        </p:txBody>
      </p:sp>
      <p:sp>
        <p:nvSpPr>
          <p:cNvPr id="2387" name="Google Shape;2387;p134"/>
          <p:cNvSpPr txBox="1"/>
          <p:nvPr>
            <p:ph idx="13" type="body"/>
          </p:nvPr>
        </p:nvSpPr>
        <p:spPr>
          <a:xfrm>
            <a:off x="12993552" y="3572186"/>
            <a:ext cx="2766000" cy="773100"/>
          </a:xfrm>
          <a:prstGeom prst="rect">
            <a:avLst/>
          </a:prstGeom>
        </p:spPr>
        <p:txBody>
          <a:bodyPr anchorCtr="0" anchor="ctr" bIns="81625" lIns="163275" spcFirstLastPara="1" rIns="163275" wrap="square" tIns="816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100">
                <a:solidFill>
                  <a:schemeClr val="dk1"/>
                </a:solidFill>
              </a:rPr>
              <a:t>Clothing</a:t>
            </a:r>
            <a:endParaRPr b="1" sz="3100">
              <a:solidFill>
                <a:schemeClr val="dk1"/>
              </a:solidFill>
            </a:endParaRPr>
          </a:p>
        </p:txBody>
      </p:sp>
      <p:sp>
        <p:nvSpPr>
          <p:cNvPr id="2388" name="Google Shape;2388;p134"/>
          <p:cNvSpPr txBox="1"/>
          <p:nvPr>
            <p:ph idx="14" type="body"/>
          </p:nvPr>
        </p:nvSpPr>
        <p:spPr>
          <a:xfrm>
            <a:off x="15225350" y="5535919"/>
            <a:ext cx="2766000" cy="773100"/>
          </a:xfrm>
          <a:prstGeom prst="rect">
            <a:avLst/>
          </a:prstGeom>
        </p:spPr>
        <p:txBody>
          <a:bodyPr anchorCtr="0" anchor="ctr" bIns="81625" lIns="163275" spcFirstLastPara="1" rIns="163275" wrap="square" tIns="816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100">
                <a:solidFill>
                  <a:schemeClr val="dk1"/>
                </a:solidFill>
              </a:rPr>
              <a:t>Finishing Your Food</a:t>
            </a:r>
            <a:endParaRPr b="1" sz="3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4" name="Shape 2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5" name="Google Shape;2065;p99"/>
          <p:cNvSpPr txBox="1"/>
          <p:nvPr>
            <p:ph type="title"/>
          </p:nvPr>
        </p:nvSpPr>
        <p:spPr>
          <a:xfrm>
            <a:off x="372875" y="1173475"/>
            <a:ext cx="7186200" cy="820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Font typeface="Ultra"/>
              <a:buNone/>
            </a:pPr>
            <a:r>
              <a:rPr lang="en-US"/>
              <a:t>Table of</a:t>
            </a:r>
            <a:br>
              <a:rPr lang="en-US"/>
            </a:br>
            <a:r>
              <a:rPr lang="en-US">
                <a:solidFill>
                  <a:schemeClr val="accent1"/>
                </a:solidFill>
              </a:rPr>
              <a:t>Contents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2066" name="Google Shape;2066;p99"/>
          <p:cNvSpPr txBox="1"/>
          <p:nvPr>
            <p:ph idx="1" type="body"/>
          </p:nvPr>
        </p:nvSpPr>
        <p:spPr>
          <a:xfrm>
            <a:off x="9000327" y="1039044"/>
            <a:ext cx="8279783" cy="936104"/>
          </a:xfrm>
          <a:prstGeom prst="rect">
            <a:avLst/>
          </a:prstGeom>
          <a:noFill/>
          <a:ln>
            <a:noFill/>
          </a:ln>
        </p:spPr>
        <p:txBody>
          <a:bodyPr anchorCtr="0" anchor="b" bIns="81625" lIns="163275" spcFirstLastPara="1" rIns="163275" wrap="square" tIns="81625">
            <a:norm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</a:pPr>
            <a:r>
              <a:rPr lang="en-US"/>
              <a:t>Introduction </a:t>
            </a:r>
            <a:endParaRPr/>
          </a:p>
        </p:txBody>
      </p:sp>
      <p:sp>
        <p:nvSpPr>
          <p:cNvPr id="2067" name="Google Shape;2067;p99"/>
          <p:cNvSpPr txBox="1"/>
          <p:nvPr>
            <p:ph idx="3" type="body"/>
          </p:nvPr>
        </p:nvSpPr>
        <p:spPr>
          <a:xfrm>
            <a:off x="9000327" y="8101559"/>
            <a:ext cx="8279700" cy="936000"/>
          </a:xfrm>
          <a:prstGeom prst="rect">
            <a:avLst/>
          </a:prstGeom>
          <a:noFill/>
          <a:ln>
            <a:noFill/>
          </a:ln>
        </p:spPr>
        <p:txBody>
          <a:bodyPr anchorCtr="0" anchor="b" bIns="81625" lIns="163275" spcFirstLastPara="1" rIns="163275" wrap="square" tIns="81625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60"/>
              <a:buNone/>
            </a:pPr>
            <a:r>
              <a:rPr lang="en-US"/>
              <a:t>Variation</a:t>
            </a:r>
            <a:r>
              <a:rPr lang="en-US"/>
              <a:t> of Etiquette and different time Zones</a:t>
            </a:r>
            <a:endParaRPr/>
          </a:p>
        </p:txBody>
      </p:sp>
      <p:sp>
        <p:nvSpPr>
          <p:cNvPr id="2068" name="Google Shape;2068;p99"/>
          <p:cNvSpPr txBox="1"/>
          <p:nvPr>
            <p:ph idx="5" type="body"/>
          </p:nvPr>
        </p:nvSpPr>
        <p:spPr>
          <a:xfrm>
            <a:off x="9000327" y="2401672"/>
            <a:ext cx="8279783" cy="936104"/>
          </a:xfrm>
          <a:prstGeom prst="rect">
            <a:avLst/>
          </a:prstGeom>
          <a:noFill/>
          <a:ln>
            <a:noFill/>
          </a:ln>
        </p:spPr>
        <p:txBody>
          <a:bodyPr anchorCtr="0" anchor="b" bIns="81625" lIns="163275" spcFirstLastPara="1" rIns="163275" wrap="square" tIns="81625">
            <a:norm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</a:pPr>
            <a:r>
              <a:rPr lang="en-US"/>
              <a:t>I</a:t>
            </a:r>
            <a:r>
              <a:rPr lang="en-US"/>
              <a:t>ntercultural</a:t>
            </a:r>
            <a:r>
              <a:rPr lang="en-US"/>
              <a:t> consideration to take</a:t>
            </a:r>
            <a:endParaRPr/>
          </a:p>
        </p:txBody>
      </p:sp>
      <p:sp>
        <p:nvSpPr>
          <p:cNvPr id="2069" name="Google Shape;2069;p99"/>
          <p:cNvSpPr txBox="1"/>
          <p:nvPr>
            <p:ph idx="7" type="body"/>
          </p:nvPr>
        </p:nvSpPr>
        <p:spPr>
          <a:xfrm>
            <a:off x="8743700" y="5140325"/>
            <a:ext cx="9013500" cy="936000"/>
          </a:xfrm>
          <a:prstGeom prst="rect">
            <a:avLst/>
          </a:prstGeom>
          <a:noFill/>
          <a:ln>
            <a:noFill/>
          </a:ln>
        </p:spPr>
        <p:txBody>
          <a:bodyPr anchorCtr="0" anchor="b" bIns="81625" lIns="163275" spcFirstLastPara="1" rIns="163275" wrap="square" tIns="81625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330"/>
              <a:buNone/>
            </a:pPr>
            <a:r>
              <a:rPr lang="en-US" sz="3630">
                <a:solidFill>
                  <a:schemeClr val="accent4"/>
                </a:solidFill>
              </a:rPr>
              <a:t>Handling culture shocks and using slang</a:t>
            </a:r>
            <a:endParaRPr sz="3630">
              <a:solidFill>
                <a:schemeClr val="accent4"/>
              </a:solidFill>
            </a:endParaRPr>
          </a:p>
        </p:txBody>
      </p:sp>
      <p:sp>
        <p:nvSpPr>
          <p:cNvPr id="2070" name="Google Shape;2070;p99"/>
          <p:cNvSpPr txBox="1"/>
          <p:nvPr>
            <p:ph idx="9" type="body"/>
          </p:nvPr>
        </p:nvSpPr>
        <p:spPr>
          <a:xfrm>
            <a:off x="8894275" y="4245513"/>
            <a:ext cx="9013500" cy="936000"/>
          </a:xfrm>
          <a:prstGeom prst="rect">
            <a:avLst/>
          </a:prstGeom>
          <a:noFill/>
          <a:ln>
            <a:noFill/>
          </a:ln>
        </p:spPr>
        <p:txBody>
          <a:bodyPr anchorCtr="0" anchor="b" bIns="81625" lIns="163275" spcFirstLastPara="1" rIns="163275" wrap="square" tIns="81625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520"/>
              <a:buNone/>
            </a:pPr>
            <a:r>
              <a:rPr lang="en-US" sz="3620">
                <a:solidFill>
                  <a:schemeClr val="accent2"/>
                </a:solidFill>
              </a:rPr>
              <a:t>Stereotyping</a:t>
            </a:r>
            <a:r>
              <a:rPr lang="en-US" sz="3620">
                <a:solidFill>
                  <a:schemeClr val="accent2"/>
                </a:solidFill>
              </a:rPr>
              <a:t> and avoiding violation of culture values</a:t>
            </a:r>
            <a:endParaRPr sz="3620">
              <a:solidFill>
                <a:schemeClr val="accent2"/>
              </a:solidFill>
            </a:endParaRPr>
          </a:p>
        </p:txBody>
      </p:sp>
      <p:sp>
        <p:nvSpPr>
          <p:cNvPr id="2071" name="Google Shape;2071;p99"/>
          <p:cNvSpPr txBox="1"/>
          <p:nvPr>
            <p:ph idx="14" type="body"/>
          </p:nvPr>
        </p:nvSpPr>
        <p:spPr>
          <a:xfrm>
            <a:off x="9000325" y="6489550"/>
            <a:ext cx="9013500" cy="936000"/>
          </a:xfrm>
          <a:prstGeom prst="rect">
            <a:avLst/>
          </a:prstGeom>
          <a:noFill/>
          <a:ln>
            <a:noFill/>
          </a:ln>
        </p:spPr>
        <p:txBody>
          <a:bodyPr anchorCtr="0" anchor="b" bIns="81625" lIns="163275" spcFirstLastPara="1" rIns="163275" wrap="square" tIns="81625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330"/>
              <a:buNone/>
            </a:pPr>
            <a:r>
              <a:rPr lang="en-US" sz="3630"/>
              <a:t>Using humor and Gender </a:t>
            </a:r>
            <a:r>
              <a:rPr lang="en-US" sz="3630"/>
              <a:t>egalitarianism</a:t>
            </a:r>
            <a:endParaRPr sz="3630"/>
          </a:p>
        </p:txBody>
      </p:sp>
      <p:sp>
        <p:nvSpPr>
          <p:cNvPr id="2072" name="Google Shape;2072;p99"/>
          <p:cNvSpPr txBox="1"/>
          <p:nvPr>
            <p:ph idx="12" type="sldNum"/>
          </p:nvPr>
        </p:nvSpPr>
        <p:spPr>
          <a:xfrm>
            <a:off x="17136094" y="9432788"/>
            <a:ext cx="1080120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push/>
  </p:transition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3" name="Shape 2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4" name="Google Shape;2394;p135"/>
          <p:cNvSpPr txBox="1"/>
          <p:nvPr>
            <p:ph idx="1" type="body"/>
          </p:nvPr>
        </p:nvSpPr>
        <p:spPr>
          <a:xfrm>
            <a:off x="14497275" y="2131874"/>
            <a:ext cx="7763700" cy="2057700"/>
          </a:xfrm>
          <a:prstGeom prst="rect">
            <a:avLst/>
          </a:prstGeom>
        </p:spPr>
        <p:txBody>
          <a:bodyPr anchorCtr="0" anchor="t" bIns="81625" lIns="163275" spcFirstLastPara="1" rIns="163275" wrap="square" tIns="81625">
            <a:normAutofit/>
          </a:bodyPr>
          <a:lstStyle/>
          <a:p>
            <a:pPr indent="45720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50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50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</a:t>
            </a:r>
            <a:endParaRPr sz="2850">
              <a:solidFill>
                <a:srgbClr val="1155C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50">
              <a:solidFill>
                <a:srgbClr val="1155C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5" name="Google Shape;2395;p135"/>
          <p:cNvSpPr txBox="1"/>
          <p:nvPr>
            <p:ph idx="12" type="sldNum"/>
          </p:nvPr>
        </p:nvSpPr>
        <p:spPr>
          <a:xfrm>
            <a:off x="17136094" y="9432788"/>
            <a:ext cx="1080000" cy="547800"/>
          </a:xfrm>
          <a:prstGeom prst="rect">
            <a:avLst/>
          </a:prstGeom>
        </p:spPr>
        <p:txBody>
          <a:bodyPr anchorCtr="0" anchor="ctr" bIns="81625" lIns="163275" spcFirstLastPara="1" rIns="163275" wrap="square" tIns="816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396" name="Google Shape;2396;p1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8286399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0" name="Shape 2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1" name="Google Shape;2401;p136"/>
          <p:cNvSpPr txBox="1"/>
          <p:nvPr>
            <p:ph type="title"/>
          </p:nvPr>
        </p:nvSpPr>
        <p:spPr>
          <a:xfrm>
            <a:off x="8351125" y="2069874"/>
            <a:ext cx="9577200" cy="1976400"/>
          </a:xfrm>
          <a:prstGeom prst="rect">
            <a:avLst/>
          </a:prstGeom>
          <a:noFill/>
          <a:ln>
            <a:noFill/>
          </a:ln>
        </p:spPr>
        <p:txBody>
          <a:bodyPr anchorCtr="0" anchor="b" bIns="81625" lIns="163275" spcFirstLastPara="1" rIns="163275" wrap="square" tIns="816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Ultra"/>
              <a:buNone/>
            </a:pPr>
            <a:r>
              <a:rPr lang="en-US"/>
              <a:t>Different time zones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2" name="Google Shape;2402;p136"/>
          <p:cNvSpPr txBox="1"/>
          <p:nvPr>
            <p:ph idx="12" type="sldNum"/>
          </p:nvPr>
        </p:nvSpPr>
        <p:spPr>
          <a:xfrm>
            <a:off x="17136094" y="9432788"/>
            <a:ext cx="10800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push/>
  </p:transition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7" name="Shape 2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8" name="Google Shape;2408;p137"/>
          <p:cNvSpPr txBox="1"/>
          <p:nvPr>
            <p:ph type="title"/>
          </p:nvPr>
        </p:nvSpPr>
        <p:spPr>
          <a:xfrm>
            <a:off x="3072630" y="246956"/>
            <a:ext cx="14349600" cy="1203300"/>
          </a:xfrm>
          <a:prstGeom prst="rect">
            <a:avLst/>
          </a:prstGeom>
        </p:spPr>
        <p:txBody>
          <a:bodyPr anchorCtr="0" anchor="ctr" bIns="81625" lIns="163275" spcFirstLastPara="1" rIns="163275" wrap="square" tIns="816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Different time zones</a:t>
            </a:r>
            <a:endParaRPr/>
          </a:p>
        </p:txBody>
      </p:sp>
      <p:sp>
        <p:nvSpPr>
          <p:cNvPr id="2409" name="Google Shape;2409;p137"/>
          <p:cNvSpPr txBox="1"/>
          <p:nvPr>
            <p:ph idx="12" type="sldNum"/>
          </p:nvPr>
        </p:nvSpPr>
        <p:spPr>
          <a:xfrm>
            <a:off x="17151170" y="9432788"/>
            <a:ext cx="1080000" cy="547800"/>
          </a:xfrm>
          <a:prstGeom prst="rect">
            <a:avLst/>
          </a:prstGeom>
        </p:spPr>
        <p:txBody>
          <a:bodyPr anchorCtr="0" anchor="ctr" bIns="81625" lIns="163275" spcFirstLastPara="1" rIns="163275" wrap="square" tIns="816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410" name="Google Shape;2410;p137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17830" l="0" r="0" t="17823"/>
          <a:stretch/>
        </p:blipFill>
        <p:spPr>
          <a:xfrm>
            <a:off x="9308800" y="3626750"/>
            <a:ext cx="8977575" cy="4987825"/>
          </a:xfrm>
          <a:prstGeom prst="rect">
            <a:avLst/>
          </a:prstGeom>
        </p:spPr>
      </p:pic>
      <p:pic>
        <p:nvPicPr>
          <p:cNvPr id="2411" name="Google Shape;2411;p137"/>
          <p:cNvPicPr preferRelativeResize="0"/>
          <p:nvPr>
            <p:ph idx="7" type="pic"/>
          </p:nvPr>
        </p:nvPicPr>
        <p:blipFill rotWithShape="1">
          <a:blip r:embed="rId4">
            <a:alphaModFix/>
          </a:blip>
          <a:srcRect b="11767" l="0" r="0" t="11767"/>
          <a:stretch/>
        </p:blipFill>
        <p:spPr>
          <a:xfrm>
            <a:off x="0" y="1987975"/>
            <a:ext cx="9142425" cy="439845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6" name="Shape 2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7" name="Google Shape;2417;p138"/>
          <p:cNvSpPr txBox="1"/>
          <p:nvPr>
            <p:ph idx="12" type="sldNum"/>
          </p:nvPr>
        </p:nvSpPr>
        <p:spPr>
          <a:xfrm>
            <a:off x="17151170" y="9432788"/>
            <a:ext cx="1080000" cy="547800"/>
          </a:xfrm>
          <a:prstGeom prst="rect">
            <a:avLst/>
          </a:prstGeom>
        </p:spPr>
        <p:txBody>
          <a:bodyPr anchorCtr="0" anchor="ctr" bIns="81625" lIns="163275" spcFirstLastPara="1" rIns="163275" wrap="square" tIns="816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18" name="Google Shape;2418;p138"/>
          <p:cNvSpPr txBox="1"/>
          <p:nvPr>
            <p:ph idx="3" type="body"/>
          </p:nvPr>
        </p:nvSpPr>
        <p:spPr>
          <a:xfrm>
            <a:off x="8011050" y="4165300"/>
            <a:ext cx="10070100" cy="5815200"/>
          </a:xfrm>
          <a:prstGeom prst="rect">
            <a:avLst/>
          </a:prstGeom>
        </p:spPr>
        <p:txBody>
          <a:bodyPr anchorCtr="0" anchor="t" bIns="81625" lIns="163275" spcFirstLastPara="1" rIns="163275" wrap="square" tIns="81625">
            <a:norm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3800">
                <a:solidFill>
                  <a:schemeClr val="dk1"/>
                </a:solidFill>
              </a:rPr>
              <a:t>We </a:t>
            </a:r>
            <a:r>
              <a:rPr b="1" lang="en-US" sz="3800">
                <a:solidFill>
                  <a:schemeClr val="dk1"/>
                </a:solidFill>
              </a:rPr>
              <a:t>should</a:t>
            </a:r>
            <a:r>
              <a:rPr b="1" lang="en-US" sz="3800">
                <a:solidFill>
                  <a:schemeClr val="dk1"/>
                </a:solidFill>
              </a:rPr>
              <a:t> respect time </a:t>
            </a:r>
            <a:r>
              <a:rPr b="1" lang="en-US" sz="3800">
                <a:solidFill>
                  <a:schemeClr val="dk1"/>
                </a:solidFill>
              </a:rPr>
              <a:t>difference :</a:t>
            </a:r>
            <a:endParaRPr b="1" sz="3800">
              <a:solidFill>
                <a:schemeClr val="dk1"/>
              </a:solidFill>
            </a:endParaRPr>
          </a:p>
          <a:p>
            <a:pPr indent="-469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800"/>
              <a:buChar char="●"/>
            </a:pPr>
            <a:r>
              <a:rPr b="1" lang="en-US" sz="3800">
                <a:solidFill>
                  <a:schemeClr val="dk1"/>
                </a:solidFill>
              </a:rPr>
              <a:t>24 hour deadline in North America is not 24 hours in Asia.</a:t>
            </a:r>
            <a:endParaRPr b="1" sz="3800">
              <a:solidFill>
                <a:schemeClr val="dk1"/>
              </a:solidFill>
            </a:endParaRPr>
          </a:p>
          <a:p>
            <a:pPr indent="-469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Char char="●"/>
            </a:pPr>
            <a:r>
              <a:rPr b="1" lang="en-US" sz="3800">
                <a:solidFill>
                  <a:schemeClr val="dk1"/>
                </a:solidFill>
              </a:rPr>
              <a:t>To get some one on phone in Tokyo, you may do all your calling or meeting in night.</a:t>
            </a:r>
            <a:endParaRPr b="1" sz="3800">
              <a:solidFill>
                <a:schemeClr val="dk1"/>
              </a:solidFill>
            </a:endParaRPr>
          </a:p>
        </p:txBody>
      </p:sp>
      <p:pic>
        <p:nvPicPr>
          <p:cNvPr id="2419" name="Google Shape;2419;p138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16696" r="16703" t="0"/>
          <a:stretch/>
        </p:blipFill>
        <p:spPr>
          <a:xfrm>
            <a:off x="0" y="2177300"/>
            <a:ext cx="8011200" cy="7803300"/>
          </a:xfrm>
          <a:prstGeom prst="ellipse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3" name="Shape 2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4" name="Google Shape;2424;p139"/>
          <p:cNvSpPr txBox="1"/>
          <p:nvPr>
            <p:ph type="ctrTitle"/>
          </p:nvPr>
        </p:nvSpPr>
        <p:spPr>
          <a:xfrm>
            <a:off x="1370706" y="3729582"/>
            <a:ext cx="15543600" cy="15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600"/>
              <a:buFont typeface="Ultra"/>
              <a:buNone/>
            </a:pPr>
            <a:r>
              <a:rPr lang="en-US"/>
              <a:t>Thank You for Watching!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200">
        <p14:flip dir="l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7" name="Shape 2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" name="Google Shape;2078;p100"/>
          <p:cNvSpPr txBox="1"/>
          <p:nvPr>
            <p:ph type="title"/>
          </p:nvPr>
        </p:nvSpPr>
        <p:spPr>
          <a:xfrm>
            <a:off x="686275" y="3777725"/>
            <a:ext cx="6770400" cy="2048400"/>
          </a:xfrm>
          <a:prstGeom prst="rect">
            <a:avLst/>
          </a:prstGeom>
        </p:spPr>
        <p:txBody>
          <a:bodyPr anchorCtr="0" anchor="ctr" bIns="81625" lIns="163275" spcFirstLastPara="1" rIns="163275" wrap="square" tIns="816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chemeClr val="dk2"/>
                </a:solidFill>
              </a:rPr>
              <a:t>I</a:t>
            </a:r>
            <a:r>
              <a:rPr lang="en-US" sz="5000">
                <a:solidFill>
                  <a:schemeClr val="dk2"/>
                </a:solidFill>
              </a:rPr>
              <a:t>ntercultural communication</a:t>
            </a:r>
            <a:endParaRPr/>
          </a:p>
        </p:txBody>
      </p:sp>
      <p:sp>
        <p:nvSpPr>
          <p:cNvPr id="2079" name="Google Shape;2079;p100"/>
          <p:cNvSpPr txBox="1"/>
          <p:nvPr>
            <p:ph idx="1" type="body"/>
          </p:nvPr>
        </p:nvSpPr>
        <p:spPr>
          <a:xfrm>
            <a:off x="9156331" y="4293198"/>
            <a:ext cx="7763700" cy="3082500"/>
          </a:xfrm>
          <a:prstGeom prst="rect">
            <a:avLst/>
          </a:prstGeom>
        </p:spPr>
        <p:txBody>
          <a:bodyPr anchorCtr="0" anchor="t" bIns="81625" lIns="163275" spcFirstLastPara="1" rIns="163275" wrap="square" tIns="81625">
            <a:normAutofit fontScale="77500"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3700"/>
              <a:t>I</a:t>
            </a:r>
            <a:r>
              <a:rPr lang="en-US" sz="3700"/>
              <a:t>nteraction</a:t>
            </a:r>
            <a:r>
              <a:rPr lang="en-US" sz="3700"/>
              <a:t> among </a:t>
            </a:r>
            <a:r>
              <a:rPr lang="en-US" sz="3700"/>
              <a:t>people</a:t>
            </a:r>
            <a:r>
              <a:rPr lang="en-US" sz="3700"/>
              <a:t> from different cultures.</a:t>
            </a:r>
            <a:endParaRPr sz="37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3700"/>
              <a:t>Intercultural communication refers to the effects on communication behavior, when different cultures interact together.</a:t>
            </a:r>
            <a:endParaRPr sz="3700"/>
          </a:p>
        </p:txBody>
      </p:sp>
      <p:sp>
        <p:nvSpPr>
          <p:cNvPr id="2080" name="Google Shape;2080;p100"/>
          <p:cNvSpPr txBox="1"/>
          <p:nvPr>
            <p:ph idx="12" type="sldNum"/>
          </p:nvPr>
        </p:nvSpPr>
        <p:spPr>
          <a:xfrm>
            <a:off x="17136094" y="9432788"/>
            <a:ext cx="1080000" cy="547800"/>
          </a:xfrm>
          <a:prstGeom prst="rect">
            <a:avLst/>
          </a:prstGeom>
        </p:spPr>
        <p:txBody>
          <a:bodyPr anchorCtr="0" anchor="ctr" bIns="81625" lIns="163275" spcFirstLastPara="1" rIns="163275" wrap="square" tIns="816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5" name="Shape 2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6" name="Google Shape;2086;p101"/>
          <p:cNvSpPr txBox="1"/>
          <p:nvPr>
            <p:ph idx="12" type="sldNum"/>
          </p:nvPr>
        </p:nvSpPr>
        <p:spPr>
          <a:xfrm>
            <a:off x="17136094" y="9432788"/>
            <a:ext cx="1080000" cy="547800"/>
          </a:xfrm>
          <a:prstGeom prst="rect">
            <a:avLst/>
          </a:prstGeom>
        </p:spPr>
        <p:txBody>
          <a:bodyPr anchorCtr="0" anchor="ctr" bIns="81625" lIns="163275" spcFirstLastPara="1" rIns="163275" wrap="square" tIns="816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87" name="Google Shape;2087;p101"/>
          <p:cNvSpPr txBox="1"/>
          <p:nvPr>
            <p:ph type="title"/>
          </p:nvPr>
        </p:nvSpPr>
        <p:spPr>
          <a:xfrm>
            <a:off x="8330325" y="1841274"/>
            <a:ext cx="9577200" cy="2059500"/>
          </a:xfrm>
          <a:prstGeom prst="rect">
            <a:avLst/>
          </a:prstGeom>
        </p:spPr>
        <p:txBody>
          <a:bodyPr anchorCtr="0" anchor="b" bIns="81625" lIns="163275" spcFirstLastPara="1" rIns="163275" wrap="square" tIns="816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</a:t>
            </a:r>
            <a:r>
              <a:rPr lang="en-US"/>
              <a:t>ntercultural</a:t>
            </a:r>
            <a:r>
              <a:rPr lang="en-US"/>
              <a:t> consideration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2" name="Shape 2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3" name="Google Shape;2093;p102"/>
          <p:cNvSpPr txBox="1"/>
          <p:nvPr>
            <p:ph idx="1" type="body"/>
          </p:nvPr>
        </p:nvSpPr>
        <p:spPr>
          <a:xfrm>
            <a:off x="14497275" y="2131874"/>
            <a:ext cx="7763700" cy="2057700"/>
          </a:xfrm>
          <a:prstGeom prst="rect">
            <a:avLst/>
          </a:prstGeom>
        </p:spPr>
        <p:txBody>
          <a:bodyPr anchorCtr="0" anchor="t" bIns="81625" lIns="163275" spcFirstLastPara="1" rIns="163275" wrap="square" tIns="81625">
            <a:normAutofit/>
          </a:bodyPr>
          <a:lstStyle/>
          <a:p>
            <a:pPr indent="45720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50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50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</a:t>
            </a:r>
            <a:endParaRPr sz="2850">
              <a:solidFill>
                <a:srgbClr val="1155C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50">
              <a:solidFill>
                <a:srgbClr val="1155C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4" name="Google Shape;2094;p102"/>
          <p:cNvSpPr txBox="1"/>
          <p:nvPr>
            <p:ph idx="12" type="sldNum"/>
          </p:nvPr>
        </p:nvSpPr>
        <p:spPr>
          <a:xfrm>
            <a:off x="17136094" y="9432788"/>
            <a:ext cx="1080000" cy="547800"/>
          </a:xfrm>
          <a:prstGeom prst="rect">
            <a:avLst/>
          </a:prstGeom>
        </p:spPr>
        <p:txBody>
          <a:bodyPr anchorCtr="0" anchor="ctr" bIns="81625" lIns="163275" spcFirstLastPara="1" rIns="163275" wrap="square" tIns="816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095" name="Google Shape;2095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8286399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9" name="Shape 2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0" name="Google Shape;2100;p103"/>
          <p:cNvSpPr txBox="1"/>
          <p:nvPr>
            <p:ph type="title"/>
          </p:nvPr>
        </p:nvSpPr>
        <p:spPr>
          <a:xfrm>
            <a:off x="6407425" y="2753150"/>
            <a:ext cx="11631900" cy="1350900"/>
          </a:xfrm>
          <a:prstGeom prst="rect">
            <a:avLst/>
          </a:prstGeom>
          <a:noFill/>
          <a:ln>
            <a:noFill/>
          </a:ln>
        </p:spPr>
        <p:txBody>
          <a:bodyPr anchorCtr="0" anchor="b" bIns="81625" lIns="163275" spcFirstLastPara="1" rIns="163275" wrap="square" tIns="816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940"/>
              <a:buFont typeface="Ultra"/>
              <a:buNone/>
            </a:pPr>
            <a:r>
              <a:rPr lang="en-US" sz="5740"/>
              <a:t>Stereotyping and</a:t>
            </a:r>
            <a:endParaRPr sz="574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940"/>
              <a:buFont typeface="Ultra"/>
              <a:buNone/>
            </a:pPr>
            <a:r>
              <a:rPr lang="en-US" sz="5740"/>
              <a:t>global cultures</a:t>
            </a:r>
            <a:endParaRPr sz="574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1" name="Google Shape;2101;p103"/>
          <p:cNvSpPr txBox="1"/>
          <p:nvPr>
            <p:ph idx="12" type="sldNum"/>
          </p:nvPr>
        </p:nvSpPr>
        <p:spPr>
          <a:xfrm>
            <a:off x="17136094" y="9432788"/>
            <a:ext cx="10800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push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6" name="Shape 2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7" name="Google Shape;2107;p104"/>
          <p:cNvSpPr txBox="1"/>
          <p:nvPr>
            <p:ph type="title"/>
          </p:nvPr>
        </p:nvSpPr>
        <p:spPr>
          <a:xfrm>
            <a:off x="1444700" y="2951025"/>
            <a:ext cx="6319200" cy="1748700"/>
          </a:xfrm>
          <a:prstGeom prst="rect">
            <a:avLst/>
          </a:prstGeom>
        </p:spPr>
        <p:txBody>
          <a:bodyPr anchorCtr="0" anchor="ctr" bIns="81625" lIns="163275" spcFirstLastPara="1" rIns="163275" wrap="square" tIns="816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/>
              <a:t>Stereotyping</a:t>
            </a:r>
            <a:endParaRPr sz="5000"/>
          </a:p>
        </p:txBody>
      </p:sp>
      <p:sp>
        <p:nvSpPr>
          <p:cNvPr id="2108" name="Google Shape;2108;p104"/>
          <p:cNvSpPr txBox="1"/>
          <p:nvPr>
            <p:ph idx="1" type="body"/>
          </p:nvPr>
        </p:nvSpPr>
        <p:spPr>
          <a:xfrm>
            <a:off x="9156331" y="4293198"/>
            <a:ext cx="7763700" cy="3082500"/>
          </a:xfrm>
          <a:prstGeom prst="rect">
            <a:avLst/>
          </a:prstGeom>
        </p:spPr>
        <p:txBody>
          <a:bodyPr anchorCtr="0" anchor="t" bIns="81625" lIns="163275" spcFirstLastPara="1" rIns="163275" wrap="square" tIns="81625">
            <a:norm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5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     Tendency to categorize and make assumptions about others based on identified characteristics such as </a:t>
            </a:r>
            <a:r>
              <a:rPr lang="en-US" sz="2850" u="sng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gender</a:t>
            </a:r>
            <a:r>
              <a:rPr lang="en-US" sz="285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2850" u="sng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age</a:t>
            </a:r>
            <a:r>
              <a:rPr lang="en-US" sz="285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2850" u="sng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religion</a:t>
            </a:r>
            <a:r>
              <a:rPr lang="en-US" sz="285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, and </a:t>
            </a:r>
            <a:r>
              <a:rPr lang="en-US" sz="2850" u="sng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nationality</a:t>
            </a:r>
            <a:r>
              <a:rPr lang="en-US" sz="285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endParaRPr sz="2850">
              <a:solidFill>
                <a:srgbClr val="1155C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9" name="Google Shape;2109;p104"/>
          <p:cNvSpPr txBox="1"/>
          <p:nvPr>
            <p:ph idx="12" type="sldNum"/>
          </p:nvPr>
        </p:nvSpPr>
        <p:spPr>
          <a:xfrm>
            <a:off x="17136094" y="9432788"/>
            <a:ext cx="1080000" cy="547800"/>
          </a:xfrm>
          <a:prstGeom prst="rect">
            <a:avLst/>
          </a:prstGeom>
        </p:spPr>
        <p:txBody>
          <a:bodyPr anchorCtr="0" anchor="ctr" bIns="81625" lIns="163275" spcFirstLastPara="1" rIns="163275" wrap="square" tIns="816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Vega - Free">
  <a:themeElements>
    <a:clrScheme name="A">
      <a:dk1>
        <a:srgbClr val="1C1C1C"/>
      </a:dk1>
      <a:lt1>
        <a:srgbClr val="FFFFFF"/>
      </a:lt1>
      <a:dk2>
        <a:srgbClr val="545454"/>
      </a:dk2>
      <a:lt2>
        <a:srgbClr val="EEECE1"/>
      </a:lt2>
      <a:accent1>
        <a:srgbClr val="00ACE2"/>
      </a:accent1>
      <a:accent2>
        <a:srgbClr val="FD497C"/>
      </a:accent2>
      <a:accent3>
        <a:srgbClr val="87C32F"/>
      </a:accent3>
      <a:accent4>
        <a:srgbClr val="B143DD"/>
      </a:accent4>
      <a:accent5>
        <a:srgbClr val="FFA513"/>
      </a:accent5>
      <a:accent6>
        <a:srgbClr val="5BB8D1"/>
      </a:accent6>
      <a:hlink>
        <a:srgbClr val="00ACE2"/>
      </a:hlink>
      <a:folHlink>
        <a:srgbClr val="00ACE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Vega - Header">
  <a:themeElements>
    <a:clrScheme name="A">
      <a:dk1>
        <a:srgbClr val="1C1C1C"/>
      </a:dk1>
      <a:lt1>
        <a:srgbClr val="FFFFFF"/>
      </a:lt1>
      <a:dk2>
        <a:srgbClr val="545454"/>
      </a:dk2>
      <a:lt2>
        <a:srgbClr val="EEECE1"/>
      </a:lt2>
      <a:accent1>
        <a:srgbClr val="00ACE2"/>
      </a:accent1>
      <a:accent2>
        <a:srgbClr val="FD497C"/>
      </a:accent2>
      <a:accent3>
        <a:srgbClr val="87C32F"/>
      </a:accent3>
      <a:accent4>
        <a:srgbClr val="B143DD"/>
      </a:accent4>
      <a:accent5>
        <a:srgbClr val="FFA513"/>
      </a:accent5>
      <a:accent6>
        <a:srgbClr val="5BB8D1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Vega - Footer Only">
  <a:themeElements>
    <a:clrScheme name="Vega">
      <a:dk1>
        <a:srgbClr val="1C1C1C"/>
      </a:dk1>
      <a:lt1>
        <a:srgbClr val="FFFFFF"/>
      </a:lt1>
      <a:dk2>
        <a:srgbClr val="545454"/>
      </a:dk2>
      <a:lt2>
        <a:srgbClr val="EEECE1"/>
      </a:lt2>
      <a:accent1>
        <a:srgbClr val="00ACE2"/>
      </a:accent1>
      <a:accent2>
        <a:srgbClr val="FD497C"/>
      </a:accent2>
      <a:accent3>
        <a:srgbClr val="87C32F"/>
      </a:accent3>
      <a:accent4>
        <a:srgbClr val="B143DD"/>
      </a:accent4>
      <a:accent5>
        <a:srgbClr val="FFA513"/>
      </a:accent5>
      <a:accent6>
        <a:srgbClr val="5BB8D1"/>
      </a:accent6>
      <a:hlink>
        <a:srgbClr val="00ACE2"/>
      </a:hlink>
      <a:folHlink>
        <a:srgbClr val="00ACE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​​テーマ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